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83" r:id="rId2"/>
    <p:sldId id="291" r:id="rId3"/>
    <p:sldId id="314" r:id="rId4"/>
    <p:sldId id="292" r:id="rId5"/>
    <p:sldId id="297" r:id="rId6"/>
    <p:sldId id="296" r:id="rId7"/>
    <p:sldId id="293" r:id="rId8"/>
    <p:sldId id="295" r:id="rId9"/>
    <p:sldId id="285" r:id="rId10"/>
    <p:sldId id="286" r:id="rId11"/>
    <p:sldId id="287" r:id="rId12"/>
    <p:sldId id="288" r:id="rId13"/>
    <p:sldId id="289" r:id="rId14"/>
    <p:sldId id="282" r:id="rId15"/>
    <p:sldId id="256" r:id="rId16"/>
    <p:sldId id="257" r:id="rId17"/>
    <p:sldId id="258" r:id="rId18"/>
    <p:sldId id="259" r:id="rId19"/>
    <p:sldId id="260" r:id="rId20"/>
    <p:sldId id="261" r:id="rId21"/>
    <p:sldId id="298" r:id="rId22"/>
    <p:sldId id="310" r:id="rId23"/>
    <p:sldId id="311" r:id="rId24"/>
    <p:sldId id="312" r:id="rId25"/>
    <p:sldId id="274" r:id="rId26"/>
    <p:sldId id="277" r:id="rId27"/>
    <p:sldId id="280" r:id="rId28"/>
    <p:sldId id="313" r:id="rId29"/>
    <p:sldId id="299" r:id="rId30"/>
    <p:sldId id="300" r:id="rId31"/>
    <p:sldId id="301" r:id="rId32"/>
    <p:sldId id="302" r:id="rId33"/>
    <p:sldId id="303" r:id="rId34"/>
    <p:sldId id="304" r:id="rId35"/>
    <p:sldId id="305" r:id="rId36"/>
    <p:sldId id="306" r:id="rId37"/>
    <p:sldId id="30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F92F64-8AF2-4097-AAF2-ECE1657C713C}" type="datetimeFigureOut">
              <a:rPr lang="en-US" smtClean="0"/>
              <a:pPr/>
              <a:t>7/3/2018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67FA8-F8D4-4097-85D6-1589D393EC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Tissue stem cells: What they can do</a:t>
            </a:r>
          </a:p>
          <a:p>
            <a:pPr eaLnBrk="1" hangingPunct="1">
              <a:spcBef>
                <a:spcPct val="0"/>
              </a:spcBef>
            </a:pPr>
            <a:r>
              <a:rPr lang="en-US" smtClean="0">
                <a:ea typeface="ＭＳ Ｐゴシック" pitchFamily="34" charset="-128"/>
              </a:rPr>
              <a:t>Tissue stem cells can often make several kinds of specialized cell, but they are more limited than embryonic stem cells. Tissue stem cells can ONLY make the kinds of cell found in the tissue they belong to. So, blood stem cells can only make the different kinds of cell found in the blood. Brain stem cells can only make different types of brain cell. Muscle stem cells can only make muscle cells. And so forth.</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Scientists say that tissue stem cells are </a:t>
            </a:r>
            <a:r>
              <a:rPr lang="en-US" b="1" smtClean="0">
                <a:ea typeface="ＭＳ Ｐゴシック" pitchFamily="34" charset="-128"/>
              </a:rPr>
              <a:t>multipotent </a:t>
            </a:r>
            <a:r>
              <a:rPr lang="en-US" smtClean="0">
                <a:ea typeface="ＭＳ Ｐゴシック" pitchFamily="34" charset="-128"/>
              </a:rPr>
              <a:t>because they can make </a:t>
            </a:r>
            <a:r>
              <a:rPr lang="en-US" b="1" smtClean="0">
                <a:ea typeface="ＭＳ Ｐゴシック" pitchFamily="34" charset="-128"/>
              </a:rPr>
              <a:t>multiple</a:t>
            </a:r>
            <a:r>
              <a:rPr lang="en-US" smtClean="0">
                <a:ea typeface="ＭＳ Ｐゴシック" pitchFamily="34" charset="-128"/>
              </a:rPr>
              <a:t> types of specialized cell, but NOT all the kinds of cell in your body.</a:t>
            </a:r>
            <a:endParaRPr lang="en-US" b="1"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FA5DDD-EEBD-4C7A-BA6F-57DBBDCC2C57}" type="slidenum">
              <a:rPr lang="en-US" smtClean="0">
                <a:latin typeface="Arial" charset="0"/>
                <a:ea typeface="ＭＳ Ｐゴシック" pitchFamily="34" charset="-128"/>
              </a:rPr>
              <a:pPr/>
              <a:t>7</a:t>
            </a:fld>
            <a:endParaRPr lang="en-US"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E1F991-AB19-49E2-9A86-F9A47CDE9264}" type="slidenum">
              <a:rPr lang="en-US"/>
              <a:pPr/>
              <a:t>9</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02CF4-2DCB-4CBF-B8CE-67686EEFDCA8}" type="slidenum">
              <a:rPr lang="en-US"/>
              <a:pPr/>
              <a:t>10</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E0EEA-447B-4EB1-805E-E3C2683BB42E}" type="slidenum">
              <a:rPr lang="en-US"/>
              <a:pPr/>
              <a:t>11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E87B3-3931-439C-B615-DDD45AD62DA8}" type="slidenum">
              <a:rPr lang="en-US"/>
              <a:pPr/>
              <a:t>12</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F0A94-76FD-4EE2-B026-26A50F89615B}" type="slidenum">
              <a:rPr lang="en-US"/>
              <a:pPr/>
              <a:t>13</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7/3/2018</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7/3/2018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7/3/2018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7/3/2018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7/3/2018</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7/3/2018</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47" Type="http://schemas.openxmlformats.org/officeDocument/2006/relationships/image" Target="../media/image54.png"/><Relationship Id="rId50" Type="http://schemas.openxmlformats.org/officeDocument/2006/relationships/image" Target="../media/image57.png"/><Relationship Id="rId55" Type="http://schemas.openxmlformats.org/officeDocument/2006/relationships/image" Target="../media/image62.png"/><Relationship Id="rId63" Type="http://schemas.openxmlformats.org/officeDocument/2006/relationships/image" Target="../media/image70.png"/><Relationship Id="rId68" Type="http://schemas.openxmlformats.org/officeDocument/2006/relationships/image" Target="../media/image75.png"/><Relationship Id="rId76" Type="http://schemas.openxmlformats.org/officeDocument/2006/relationships/image" Target="../media/image83.png"/><Relationship Id="rId7" Type="http://schemas.openxmlformats.org/officeDocument/2006/relationships/image" Target="../media/image14.png"/><Relationship Id="rId71" Type="http://schemas.openxmlformats.org/officeDocument/2006/relationships/image" Target="../media/image78.png"/><Relationship Id="rId2" Type="http://schemas.openxmlformats.org/officeDocument/2006/relationships/image" Target="../media/image9.png"/><Relationship Id="rId16" Type="http://schemas.openxmlformats.org/officeDocument/2006/relationships/image" Target="../media/image23.png"/><Relationship Id="rId29" Type="http://schemas.openxmlformats.org/officeDocument/2006/relationships/image" Target="../media/image36.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3" Type="http://schemas.openxmlformats.org/officeDocument/2006/relationships/image" Target="../media/image60.png"/><Relationship Id="rId58" Type="http://schemas.openxmlformats.org/officeDocument/2006/relationships/image" Target="../media/image65.png"/><Relationship Id="rId66" Type="http://schemas.openxmlformats.org/officeDocument/2006/relationships/image" Target="../media/image73.png"/><Relationship Id="rId74" Type="http://schemas.openxmlformats.org/officeDocument/2006/relationships/image" Target="../media/image8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49" Type="http://schemas.openxmlformats.org/officeDocument/2006/relationships/image" Target="../media/image56.png"/><Relationship Id="rId57" Type="http://schemas.openxmlformats.org/officeDocument/2006/relationships/image" Target="../media/image64.png"/><Relationship Id="rId61" Type="http://schemas.openxmlformats.org/officeDocument/2006/relationships/image" Target="../media/image68.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4" Type="http://schemas.openxmlformats.org/officeDocument/2006/relationships/image" Target="../media/image51.png"/><Relationship Id="rId52" Type="http://schemas.openxmlformats.org/officeDocument/2006/relationships/image" Target="../media/image59.png"/><Relationship Id="rId60" Type="http://schemas.openxmlformats.org/officeDocument/2006/relationships/image" Target="../media/image67.png"/><Relationship Id="rId65" Type="http://schemas.openxmlformats.org/officeDocument/2006/relationships/image" Target="../media/image72.png"/><Relationship Id="rId73" Type="http://schemas.openxmlformats.org/officeDocument/2006/relationships/image" Target="../media/image80.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56" Type="http://schemas.openxmlformats.org/officeDocument/2006/relationships/image" Target="../media/image63.png"/><Relationship Id="rId64" Type="http://schemas.openxmlformats.org/officeDocument/2006/relationships/image" Target="../media/image71.png"/><Relationship Id="rId69" Type="http://schemas.openxmlformats.org/officeDocument/2006/relationships/image" Target="../media/image76.png"/><Relationship Id="rId8" Type="http://schemas.openxmlformats.org/officeDocument/2006/relationships/image" Target="../media/image15.png"/><Relationship Id="rId51" Type="http://schemas.openxmlformats.org/officeDocument/2006/relationships/image" Target="../media/image58.png"/><Relationship Id="rId72" Type="http://schemas.openxmlformats.org/officeDocument/2006/relationships/image" Target="../media/image79.pn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59" Type="http://schemas.openxmlformats.org/officeDocument/2006/relationships/image" Target="../media/image66.png"/><Relationship Id="rId67" Type="http://schemas.openxmlformats.org/officeDocument/2006/relationships/image" Target="../media/image74.png"/><Relationship Id="rId20" Type="http://schemas.openxmlformats.org/officeDocument/2006/relationships/image" Target="../media/image27.png"/><Relationship Id="rId41" Type="http://schemas.openxmlformats.org/officeDocument/2006/relationships/image" Target="../media/image48.png"/><Relationship Id="rId54" Type="http://schemas.openxmlformats.org/officeDocument/2006/relationships/image" Target="../media/image61.png"/><Relationship Id="rId62" Type="http://schemas.openxmlformats.org/officeDocument/2006/relationships/image" Target="../media/image69.png"/><Relationship Id="rId70" Type="http://schemas.openxmlformats.org/officeDocument/2006/relationships/image" Target="../media/image77.png"/><Relationship Id="rId75"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13.png"/></Relationships>
</file>

<file path=ppt/slides/_rels/slide17.xml.rels><?xml version="1.0" encoding="UTF-8" standalone="yes"?>
<Relationships xmlns="http://schemas.openxmlformats.org/package/2006/relationships"><Relationship Id="rId13" Type="http://schemas.openxmlformats.org/officeDocument/2006/relationships/image" Target="../media/image95.png"/><Relationship Id="rId18" Type="http://schemas.openxmlformats.org/officeDocument/2006/relationships/image" Target="../media/image100.png"/><Relationship Id="rId26" Type="http://schemas.openxmlformats.org/officeDocument/2006/relationships/image" Target="../media/image108.png"/><Relationship Id="rId39" Type="http://schemas.openxmlformats.org/officeDocument/2006/relationships/image" Target="../media/image121.png"/><Relationship Id="rId21" Type="http://schemas.openxmlformats.org/officeDocument/2006/relationships/image" Target="../media/image103.png"/><Relationship Id="rId34" Type="http://schemas.openxmlformats.org/officeDocument/2006/relationships/image" Target="../media/image116.png"/><Relationship Id="rId42" Type="http://schemas.openxmlformats.org/officeDocument/2006/relationships/image" Target="../media/image124.png"/><Relationship Id="rId47" Type="http://schemas.openxmlformats.org/officeDocument/2006/relationships/image" Target="../media/image129.png"/><Relationship Id="rId50" Type="http://schemas.openxmlformats.org/officeDocument/2006/relationships/image" Target="../media/image132.png"/><Relationship Id="rId55" Type="http://schemas.openxmlformats.org/officeDocument/2006/relationships/image" Target="../media/image137.png"/><Relationship Id="rId63" Type="http://schemas.openxmlformats.org/officeDocument/2006/relationships/image" Target="../media/image145.png"/><Relationship Id="rId68" Type="http://schemas.openxmlformats.org/officeDocument/2006/relationships/image" Target="../media/image150.png"/><Relationship Id="rId7" Type="http://schemas.openxmlformats.org/officeDocument/2006/relationships/image" Target="../media/image89.png"/><Relationship Id="rId71" Type="http://schemas.openxmlformats.org/officeDocument/2006/relationships/image" Target="../media/image153.png"/><Relationship Id="rId2" Type="http://schemas.openxmlformats.org/officeDocument/2006/relationships/image" Target="../media/image84.png"/><Relationship Id="rId16" Type="http://schemas.openxmlformats.org/officeDocument/2006/relationships/image" Target="../media/image98.png"/><Relationship Id="rId29"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106.png"/><Relationship Id="rId32" Type="http://schemas.openxmlformats.org/officeDocument/2006/relationships/image" Target="../media/image114.png"/><Relationship Id="rId37" Type="http://schemas.openxmlformats.org/officeDocument/2006/relationships/image" Target="../media/image119.png"/><Relationship Id="rId40" Type="http://schemas.openxmlformats.org/officeDocument/2006/relationships/image" Target="../media/image122.png"/><Relationship Id="rId45" Type="http://schemas.openxmlformats.org/officeDocument/2006/relationships/image" Target="../media/image127.png"/><Relationship Id="rId53" Type="http://schemas.openxmlformats.org/officeDocument/2006/relationships/image" Target="../media/image135.png"/><Relationship Id="rId58" Type="http://schemas.openxmlformats.org/officeDocument/2006/relationships/image" Target="../media/image140.png"/><Relationship Id="rId66" Type="http://schemas.openxmlformats.org/officeDocument/2006/relationships/image" Target="../media/image148.pn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png"/><Relationship Id="rId28" Type="http://schemas.openxmlformats.org/officeDocument/2006/relationships/image" Target="../media/image110.png"/><Relationship Id="rId36" Type="http://schemas.openxmlformats.org/officeDocument/2006/relationships/image" Target="../media/image118.png"/><Relationship Id="rId49" Type="http://schemas.openxmlformats.org/officeDocument/2006/relationships/image" Target="../media/image131.png"/><Relationship Id="rId57" Type="http://schemas.openxmlformats.org/officeDocument/2006/relationships/image" Target="../media/image139.png"/><Relationship Id="rId61" Type="http://schemas.openxmlformats.org/officeDocument/2006/relationships/image" Target="../media/image143.png"/><Relationship Id="rId10" Type="http://schemas.openxmlformats.org/officeDocument/2006/relationships/image" Target="../media/image92.png"/><Relationship Id="rId19" Type="http://schemas.openxmlformats.org/officeDocument/2006/relationships/image" Target="../media/image101.png"/><Relationship Id="rId31" Type="http://schemas.openxmlformats.org/officeDocument/2006/relationships/image" Target="../media/image113.png"/><Relationship Id="rId44" Type="http://schemas.openxmlformats.org/officeDocument/2006/relationships/image" Target="../media/image126.png"/><Relationship Id="rId52" Type="http://schemas.openxmlformats.org/officeDocument/2006/relationships/image" Target="../media/image134.png"/><Relationship Id="rId60" Type="http://schemas.openxmlformats.org/officeDocument/2006/relationships/image" Target="../media/image142.png"/><Relationship Id="rId65" Type="http://schemas.openxmlformats.org/officeDocument/2006/relationships/image" Target="../media/image147.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png"/><Relationship Id="rId27" Type="http://schemas.openxmlformats.org/officeDocument/2006/relationships/image" Target="../media/image109.png"/><Relationship Id="rId30" Type="http://schemas.openxmlformats.org/officeDocument/2006/relationships/image" Target="../media/image112.png"/><Relationship Id="rId35" Type="http://schemas.openxmlformats.org/officeDocument/2006/relationships/image" Target="../media/image117.png"/><Relationship Id="rId43" Type="http://schemas.openxmlformats.org/officeDocument/2006/relationships/image" Target="../media/image125.png"/><Relationship Id="rId48" Type="http://schemas.openxmlformats.org/officeDocument/2006/relationships/image" Target="../media/image130.png"/><Relationship Id="rId56" Type="http://schemas.openxmlformats.org/officeDocument/2006/relationships/image" Target="../media/image138.png"/><Relationship Id="rId64" Type="http://schemas.openxmlformats.org/officeDocument/2006/relationships/image" Target="../media/image146.png"/><Relationship Id="rId69" Type="http://schemas.openxmlformats.org/officeDocument/2006/relationships/image" Target="../media/image151.png"/><Relationship Id="rId8" Type="http://schemas.openxmlformats.org/officeDocument/2006/relationships/image" Target="../media/image90.png"/><Relationship Id="rId51" Type="http://schemas.openxmlformats.org/officeDocument/2006/relationships/image" Target="../media/image133.png"/><Relationship Id="rId72" Type="http://schemas.openxmlformats.org/officeDocument/2006/relationships/image" Target="../media/image154.png"/><Relationship Id="rId3" Type="http://schemas.openxmlformats.org/officeDocument/2006/relationships/image" Target="../media/image85.png"/><Relationship Id="rId12" Type="http://schemas.openxmlformats.org/officeDocument/2006/relationships/image" Target="../media/image94.png"/><Relationship Id="rId17" Type="http://schemas.openxmlformats.org/officeDocument/2006/relationships/image" Target="../media/image99.png"/><Relationship Id="rId25" Type="http://schemas.openxmlformats.org/officeDocument/2006/relationships/image" Target="../media/image107.png"/><Relationship Id="rId33" Type="http://schemas.openxmlformats.org/officeDocument/2006/relationships/image" Target="../media/image115.png"/><Relationship Id="rId38" Type="http://schemas.openxmlformats.org/officeDocument/2006/relationships/image" Target="../media/image120.png"/><Relationship Id="rId46" Type="http://schemas.openxmlformats.org/officeDocument/2006/relationships/image" Target="../media/image128.png"/><Relationship Id="rId59" Type="http://schemas.openxmlformats.org/officeDocument/2006/relationships/image" Target="../media/image141.png"/><Relationship Id="rId67" Type="http://schemas.openxmlformats.org/officeDocument/2006/relationships/image" Target="../media/image149.png"/><Relationship Id="rId20" Type="http://schemas.openxmlformats.org/officeDocument/2006/relationships/image" Target="../media/image102.png"/><Relationship Id="rId41" Type="http://schemas.openxmlformats.org/officeDocument/2006/relationships/image" Target="../media/image123.png"/><Relationship Id="rId54" Type="http://schemas.openxmlformats.org/officeDocument/2006/relationships/image" Target="../media/image136.png"/><Relationship Id="rId62" Type="http://schemas.openxmlformats.org/officeDocument/2006/relationships/image" Target="../media/image144.png"/><Relationship Id="rId70" Type="http://schemas.openxmlformats.org/officeDocument/2006/relationships/image" Target="../media/image152.png"/></Relationships>
</file>

<file path=ppt/slides/_rels/slide18.xml.rels><?xml version="1.0" encoding="UTF-8" standalone="yes"?>
<Relationships xmlns="http://schemas.openxmlformats.org/package/2006/relationships"><Relationship Id="rId26" Type="http://schemas.openxmlformats.org/officeDocument/2006/relationships/image" Target="../media/image179.png"/><Relationship Id="rId117" Type="http://schemas.openxmlformats.org/officeDocument/2006/relationships/image" Target="../media/image270.png"/><Relationship Id="rId21" Type="http://schemas.openxmlformats.org/officeDocument/2006/relationships/image" Target="../media/image174.png"/><Relationship Id="rId42" Type="http://schemas.openxmlformats.org/officeDocument/2006/relationships/image" Target="../media/image195.png"/><Relationship Id="rId47" Type="http://schemas.openxmlformats.org/officeDocument/2006/relationships/image" Target="../media/image200.png"/><Relationship Id="rId63" Type="http://schemas.openxmlformats.org/officeDocument/2006/relationships/image" Target="../media/image216.png"/><Relationship Id="rId68" Type="http://schemas.openxmlformats.org/officeDocument/2006/relationships/image" Target="../media/image221.png"/><Relationship Id="rId84" Type="http://schemas.openxmlformats.org/officeDocument/2006/relationships/image" Target="../media/image237.png"/><Relationship Id="rId89" Type="http://schemas.openxmlformats.org/officeDocument/2006/relationships/image" Target="../media/image242.png"/><Relationship Id="rId112" Type="http://schemas.openxmlformats.org/officeDocument/2006/relationships/image" Target="../media/image265.png"/><Relationship Id="rId133" Type="http://schemas.openxmlformats.org/officeDocument/2006/relationships/image" Target="../media/image286.png"/><Relationship Id="rId138" Type="http://schemas.openxmlformats.org/officeDocument/2006/relationships/image" Target="../media/image291.png"/><Relationship Id="rId16" Type="http://schemas.openxmlformats.org/officeDocument/2006/relationships/image" Target="../media/image169.png"/><Relationship Id="rId107" Type="http://schemas.openxmlformats.org/officeDocument/2006/relationships/image" Target="../media/image260.png"/><Relationship Id="rId11" Type="http://schemas.openxmlformats.org/officeDocument/2006/relationships/image" Target="../media/image164.png"/><Relationship Id="rId32" Type="http://schemas.openxmlformats.org/officeDocument/2006/relationships/image" Target="../media/image185.png"/><Relationship Id="rId37" Type="http://schemas.openxmlformats.org/officeDocument/2006/relationships/image" Target="../media/image190.png"/><Relationship Id="rId53" Type="http://schemas.openxmlformats.org/officeDocument/2006/relationships/image" Target="../media/image206.png"/><Relationship Id="rId58" Type="http://schemas.openxmlformats.org/officeDocument/2006/relationships/image" Target="../media/image211.png"/><Relationship Id="rId74" Type="http://schemas.openxmlformats.org/officeDocument/2006/relationships/image" Target="../media/image227.png"/><Relationship Id="rId79" Type="http://schemas.openxmlformats.org/officeDocument/2006/relationships/image" Target="../media/image232.png"/><Relationship Id="rId102" Type="http://schemas.openxmlformats.org/officeDocument/2006/relationships/image" Target="../media/image255.png"/><Relationship Id="rId123" Type="http://schemas.openxmlformats.org/officeDocument/2006/relationships/image" Target="../media/image276.png"/><Relationship Id="rId128" Type="http://schemas.openxmlformats.org/officeDocument/2006/relationships/image" Target="../media/image281.png"/><Relationship Id="rId5" Type="http://schemas.openxmlformats.org/officeDocument/2006/relationships/image" Target="../media/image158.png"/><Relationship Id="rId90" Type="http://schemas.openxmlformats.org/officeDocument/2006/relationships/image" Target="../media/image243.png"/><Relationship Id="rId95" Type="http://schemas.openxmlformats.org/officeDocument/2006/relationships/image" Target="../media/image248.png"/><Relationship Id="rId22" Type="http://schemas.openxmlformats.org/officeDocument/2006/relationships/image" Target="../media/image175.png"/><Relationship Id="rId27" Type="http://schemas.openxmlformats.org/officeDocument/2006/relationships/image" Target="../media/image180.png"/><Relationship Id="rId43" Type="http://schemas.openxmlformats.org/officeDocument/2006/relationships/image" Target="../media/image196.png"/><Relationship Id="rId48" Type="http://schemas.openxmlformats.org/officeDocument/2006/relationships/image" Target="../media/image201.png"/><Relationship Id="rId64" Type="http://schemas.openxmlformats.org/officeDocument/2006/relationships/image" Target="../media/image217.png"/><Relationship Id="rId69" Type="http://schemas.openxmlformats.org/officeDocument/2006/relationships/image" Target="../media/image222.png"/><Relationship Id="rId113" Type="http://schemas.openxmlformats.org/officeDocument/2006/relationships/image" Target="../media/image266.png"/><Relationship Id="rId118" Type="http://schemas.openxmlformats.org/officeDocument/2006/relationships/image" Target="../media/image271.png"/><Relationship Id="rId134" Type="http://schemas.openxmlformats.org/officeDocument/2006/relationships/image" Target="../media/image287.png"/><Relationship Id="rId139" Type="http://schemas.openxmlformats.org/officeDocument/2006/relationships/image" Target="../media/image292.png"/><Relationship Id="rId8" Type="http://schemas.openxmlformats.org/officeDocument/2006/relationships/image" Target="../media/image161.png"/><Relationship Id="rId51" Type="http://schemas.openxmlformats.org/officeDocument/2006/relationships/image" Target="../media/image204.png"/><Relationship Id="rId72" Type="http://schemas.openxmlformats.org/officeDocument/2006/relationships/image" Target="../media/image225.png"/><Relationship Id="rId80" Type="http://schemas.openxmlformats.org/officeDocument/2006/relationships/image" Target="../media/image233.png"/><Relationship Id="rId85" Type="http://schemas.openxmlformats.org/officeDocument/2006/relationships/image" Target="../media/image238.png"/><Relationship Id="rId93" Type="http://schemas.openxmlformats.org/officeDocument/2006/relationships/image" Target="../media/image246.png"/><Relationship Id="rId98" Type="http://schemas.openxmlformats.org/officeDocument/2006/relationships/image" Target="../media/image251.png"/><Relationship Id="rId121" Type="http://schemas.openxmlformats.org/officeDocument/2006/relationships/image" Target="../media/image274.png"/><Relationship Id="rId142" Type="http://schemas.openxmlformats.org/officeDocument/2006/relationships/image" Target="../media/image295.png"/><Relationship Id="rId3" Type="http://schemas.openxmlformats.org/officeDocument/2006/relationships/image" Target="../media/image156.png"/><Relationship Id="rId12" Type="http://schemas.openxmlformats.org/officeDocument/2006/relationships/image" Target="../media/image165.png"/><Relationship Id="rId17" Type="http://schemas.openxmlformats.org/officeDocument/2006/relationships/image" Target="../media/image170.png"/><Relationship Id="rId25" Type="http://schemas.openxmlformats.org/officeDocument/2006/relationships/image" Target="../media/image178.png"/><Relationship Id="rId33" Type="http://schemas.openxmlformats.org/officeDocument/2006/relationships/image" Target="../media/image186.png"/><Relationship Id="rId38" Type="http://schemas.openxmlformats.org/officeDocument/2006/relationships/image" Target="../media/image191.png"/><Relationship Id="rId46" Type="http://schemas.openxmlformats.org/officeDocument/2006/relationships/image" Target="../media/image199.png"/><Relationship Id="rId59" Type="http://schemas.openxmlformats.org/officeDocument/2006/relationships/image" Target="../media/image212.png"/><Relationship Id="rId67" Type="http://schemas.openxmlformats.org/officeDocument/2006/relationships/image" Target="../media/image220.png"/><Relationship Id="rId103" Type="http://schemas.openxmlformats.org/officeDocument/2006/relationships/image" Target="../media/image256.png"/><Relationship Id="rId108" Type="http://schemas.openxmlformats.org/officeDocument/2006/relationships/image" Target="../media/image261.png"/><Relationship Id="rId116" Type="http://schemas.openxmlformats.org/officeDocument/2006/relationships/image" Target="../media/image269.png"/><Relationship Id="rId124" Type="http://schemas.openxmlformats.org/officeDocument/2006/relationships/image" Target="../media/image277.png"/><Relationship Id="rId129" Type="http://schemas.openxmlformats.org/officeDocument/2006/relationships/image" Target="../media/image282.png"/><Relationship Id="rId137" Type="http://schemas.openxmlformats.org/officeDocument/2006/relationships/image" Target="../media/image290.png"/><Relationship Id="rId20" Type="http://schemas.openxmlformats.org/officeDocument/2006/relationships/image" Target="../media/image173.png"/><Relationship Id="rId41" Type="http://schemas.openxmlformats.org/officeDocument/2006/relationships/image" Target="../media/image194.png"/><Relationship Id="rId54" Type="http://schemas.openxmlformats.org/officeDocument/2006/relationships/image" Target="../media/image207.png"/><Relationship Id="rId62" Type="http://schemas.openxmlformats.org/officeDocument/2006/relationships/image" Target="../media/image215.png"/><Relationship Id="rId70" Type="http://schemas.openxmlformats.org/officeDocument/2006/relationships/image" Target="../media/image223.png"/><Relationship Id="rId75" Type="http://schemas.openxmlformats.org/officeDocument/2006/relationships/image" Target="../media/image228.png"/><Relationship Id="rId83" Type="http://schemas.openxmlformats.org/officeDocument/2006/relationships/image" Target="../media/image236.png"/><Relationship Id="rId88" Type="http://schemas.openxmlformats.org/officeDocument/2006/relationships/image" Target="../media/image241.png"/><Relationship Id="rId91" Type="http://schemas.openxmlformats.org/officeDocument/2006/relationships/image" Target="../media/image244.png"/><Relationship Id="rId96" Type="http://schemas.openxmlformats.org/officeDocument/2006/relationships/image" Target="../media/image249.png"/><Relationship Id="rId111" Type="http://schemas.openxmlformats.org/officeDocument/2006/relationships/image" Target="../media/image264.png"/><Relationship Id="rId132" Type="http://schemas.openxmlformats.org/officeDocument/2006/relationships/image" Target="../media/image285.png"/><Relationship Id="rId140" Type="http://schemas.openxmlformats.org/officeDocument/2006/relationships/image" Target="../media/image293.png"/><Relationship Id="rId1" Type="http://schemas.openxmlformats.org/officeDocument/2006/relationships/slideLayout" Target="../slideLayouts/slideLayout2.xml"/><Relationship Id="rId6" Type="http://schemas.openxmlformats.org/officeDocument/2006/relationships/image" Target="../media/image159.png"/><Relationship Id="rId15" Type="http://schemas.openxmlformats.org/officeDocument/2006/relationships/image" Target="../media/image168.png"/><Relationship Id="rId23" Type="http://schemas.openxmlformats.org/officeDocument/2006/relationships/image" Target="../media/image176.png"/><Relationship Id="rId28" Type="http://schemas.openxmlformats.org/officeDocument/2006/relationships/image" Target="../media/image181.png"/><Relationship Id="rId36" Type="http://schemas.openxmlformats.org/officeDocument/2006/relationships/image" Target="../media/image189.png"/><Relationship Id="rId49" Type="http://schemas.openxmlformats.org/officeDocument/2006/relationships/image" Target="../media/image202.png"/><Relationship Id="rId57" Type="http://schemas.openxmlformats.org/officeDocument/2006/relationships/image" Target="../media/image210.png"/><Relationship Id="rId106" Type="http://schemas.openxmlformats.org/officeDocument/2006/relationships/image" Target="../media/image259.png"/><Relationship Id="rId114" Type="http://schemas.openxmlformats.org/officeDocument/2006/relationships/image" Target="../media/image267.png"/><Relationship Id="rId119" Type="http://schemas.openxmlformats.org/officeDocument/2006/relationships/image" Target="../media/image272.png"/><Relationship Id="rId127" Type="http://schemas.openxmlformats.org/officeDocument/2006/relationships/image" Target="../media/image280.png"/><Relationship Id="rId10" Type="http://schemas.openxmlformats.org/officeDocument/2006/relationships/image" Target="../media/image163.png"/><Relationship Id="rId31" Type="http://schemas.openxmlformats.org/officeDocument/2006/relationships/image" Target="../media/image184.png"/><Relationship Id="rId44" Type="http://schemas.openxmlformats.org/officeDocument/2006/relationships/image" Target="../media/image197.png"/><Relationship Id="rId52" Type="http://schemas.openxmlformats.org/officeDocument/2006/relationships/image" Target="../media/image205.png"/><Relationship Id="rId60" Type="http://schemas.openxmlformats.org/officeDocument/2006/relationships/image" Target="../media/image213.png"/><Relationship Id="rId65" Type="http://schemas.openxmlformats.org/officeDocument/2006/relationships/image" Target="../media/image218.png"/><Relationship Id="rId73" Type="http://schemas.openxmlformats.org/officeDocument/2006/relationships/image" Target="../media/image226.png"/><Relationship Id="rId78" Type="http://schemas.openxmlformats.org/officeDocument/2006/relationships/image" Target="../media/image231.png"/><Relationship Id="rId81" Type="http://schemas.openxmlformats.org/officeDocument/2006/relationships/image" Target="../media/image234.png"/><Relationship Id="rId86" Type="http://schemas.openxmlformats.org/officeDocument/2006/relationships/image" Target="../media/image239.png"/><Relationship Id="rId94" Type="http://schemas.openxmlformats.org/officeDocument/2006/relationships/image" Target="../media/image247.png"/><Relationship Id="rId99" Type="http://schemas.openxmlformats.org/officeDocument/2006/relationships/image" Target="../media/image252.png"/><Relationship Id="rId101" Type="http://schemas.openxmlformats.org/officeDocument/2006/relationships/image" Target="../media/image254.png"/><Relationship Id="rId122" Type="http://schemas.openxmlformats.org/officeDocument/2006/relationships/image" Target="../media/image275.png"/><Relationship Id="rId130" Type="http://schemas.openxmlformats.org/officeDocument/2006/relationships/image" Target="../media/image283.png"/><Relationship Id="rId135" Type="http://schemas.openxmlformats.org/officeDocument/2006/relationships/image" Target="../media/image288.png"/><Relationship Id="rId4" Type="http://schemas.openxmlformats.org/officeDocument/2006/relationships/image" Target="../media/image157.png"/><Relationship Id="rId9" Type="http://schemas.openxmlformats.org/officeDocument/2006/relationships/image" Target="../media/image162.png"/><Relationship Id="rId13" Type="http://schemas.openxmlformats.org/officeDocument/2006/relationships/image" Target="../media/image166.png"/><Relationship Id="rId18" Type="http://schemas.openxmlformats.org/officeDocument/2006/relationships/image" Target="../media/image171.png"/><Relationship Id="rId39" Type="http://schemas.openxmlformats.org/officeDocument/2006/relationships/image" Target="../media/image192.png"/><Relationship Id="rId109" Type="http://schemas.openxmlformats.org/officeDocument/2006/relationships/image" Target="../media/image262.png"/><Relationship Id="rId34" Type="http://schemas.openxmlformats.org/officeDocument/2006/relationships/image" Target="../media/image187.png"/><Relationship Id="rId50" Type="http://schemas.openxmlformats.org/officeDocument/2006/relationships/image" Target="../media/image203.png"/><Relationship Id="rId55" Type="http://schemas.openxmlformats.org/officeDocument/2006/relationships/image" Target="../media/image208.png"/><Relationship Id="rId76" Type="http://schemas.openxmlformats.org/officeDocument/2006/relationships/image" Target="../media/image229.png"/><Relationship Id="rId97" Type="http://schemas.openxmlformats.org/officeDocument/2006/relationships/image" Target="../media/image250.png"/><Relationship Id="rId104" Type="http://schemas.openxmlformats.org/officeDocument/2006/relationships/image" Target="../media/image257.png"/><Relationship Id="rId120" Type="http://schemas.openxmlformats.org/officeDocument/2006/relationships/image" Target="../media/image273.png"/><Relationship Id="rId125" Type="http://schemas.openxmlformats.org/officeDocument/2006/relationships/image" Target="../media/image278.png"/><Relationship Id="rId141" Type="http://schemas.openxmlformats.org/officeDocument/2006/relationships/image" Target="../media/image294.png"/><Relationship Id="rId7" Type="http://schemas.openxmlformats.org/officeDocument/2006/relationships/image" Target="../media/image160.png"/><Relationship Id="rId71" Type="http://schemas.openxmlformats.org/officeDocument/2006/relationships/image" Target="../media/image224.png"/><Relationship Id="rId92" Type="http://schemas.openxmlformats.org/officeDocument/2006/relationships/image" Target="../media/image245.png"/><Relationship Id="rId2" Type="http://schemas.openxmlformats.org/officeDocument/2006/relationships/image" Target="../media/image155.png"/><Relationship Id="rId29" Type="http://schemas.openxmlformats.org/officeDocument/2006/relationships/image" Target="../media/image182.png"/><Relationship Id="rId24" Type="http://schemas.openxmlformats.org/officeDocument/2006/relationships/image" Target="../media/image177.png"/><Relationship Id="rId40" Type="http://schemas.openxmlformats.org/officeDocument/2006/relationships/image" Target="../media/image193.png"/><Relationship Id="rId45" Type="http://schemas.openxmlformats.org/officeDocument/2006/relationships/image" Target="../media/image198.png"/><Relationship Id="rId66" Type="http://schemas.openxmlformats.org/officeDocument/2006/relationships/image" Target="../media/image219.png"/><Relationship Id="rId87" Type="http://schemas.openxmlformats.org/officeDocument/2006/relationships/image" Target="../media/image240.png"/><Relationship Id="rId110" Type="http://schemas.openxmlformats.org/officeDocument/2006/relationships/image" Target="../media/image263.png"/><Relationship Id="rId115" Type="http://schemas.openxmlformats.org/officeDocument/2006/relationships/image" Target="../media/image268.png"/><Relationship Id="rId131" Type="http://schemas.openxmlformats.org/officeDocument/2006/relationships/image" Target="../media/image284.png"/><Relationship Id="rId136" Type="http://schemas.openxmlformats.org/officeDocument/2006/relationships/image" Target="../media/image289.png"/><Relationship Id="rId61" Type="http://schemas.openxmlformats.org/officeDocument/2006/relationships/image" Target="../media/image214.png"/><Relationship Id="rId82" Type="http://schemas.openxmlformats.org/officeDocument/2006/relationships/image" Target="../media/image235.png"/><Relationship Id="rId19" Type="http://schemas.openxmlformats.org/officeDocument/2006/relationships/image" Target="../media/image172.png"/><Relationship Id="rId14" Type="http://schemas.openxmlformats.org/officeDocument/2006/relationships/image" Target="../media/image167.png"/><Relationship Id="rId30" Type="http://schemas.openxmlformats.org/officeDocument/2006/relationships/image" Target="../media/image183.png"/><Relationship Id="rId35" Type="http://schemas.openxmlformats.org/officeDocument/2006/relationships/image" Target="../media/image188.png"/><Relationship Id="rId56" Type="http://schemas.openxmlformats.org/officeDocument/2006/relationships/image" Target="../media/image209.png"/><Relationship Id="rId77" Type="http://schemas.openxmlformats.org/officeDocument/2006/relationships/image" Target="../media/image230.png"/><Relationship Id="rId100" Type="http://schemas.openxmlformats.org/officeDocument/2006/relationships/image" Target="../media/image253.png"/><Relationship Id="rId105" Type="http://schemas.openxmlformats.org/officeDocument/2006/relationships/image" Target="../media/image258.png"/><Relationship Id="rId126" Type="http://schemas.openxmlformats.org/officeDocument/2006/relationships/image" Target="../media/image279.png"/></Relationships>
</file>

<file path=ppt/slides/_rels/slide19.xml.rels><?xml version="1.0" encoding="UTF-8" standalone="yes"?>
<Relationships xmlns="http://schemas.openxmlformats.org/package/2006/relationships"><Relationship Id="rId26" Type="http://schemas.openxmlformats.org/officeDocument/2006/relationships/image" Target="../media/image320.png"/><Relationship Id="rId117" Type="http://schemas.openxmlformats.org/officeDocument/2006/relationships/image" Target="../media/image411.png"/><Relationship Id="rId21" Type="http://schemas.openxmlformats.org/officeDocument/2006/relationships/image" Target="../media/image315.png"/><Relationship Id="rId42" Type="http://schemas.openxmlformats.org/officeDocument/2006/relationships/image" Target="../media/image336.png"/><Relationship Id="rId47" Type="http://schemas.openxmlformats.org/officeDocument/2006/relationships/image" Target="../media/image341.png"/><Relationship Id="rId63" Type="http://schemas.openxmlformats.org/officeDocument/2006/relationships/image" Target="../media/image357.png"/><Relationship Id="rId68" Type="http://schemas.openxmlformats.org/officeDocument/2006/relationships/image" Target="../media/image362.png"/><Relationship Id="rId84" Type="http://schemas.openxmlformats.org/officeDocument/2006/relationships/image" Target="../media/image378.png"/><Relationship Id="rId89" Type="http://schemas.openxmlformats.org/officeDocument/2006/relationships/image" Target="../media/image383.png"/><Relationship Id="rId112" Type="http://schemas.openxmlformats.org/officeDocument/2006/relationships/image" Target="../media/image406.png"/><Relationship Id="rId133" Type="http://schemas.openxmlformats.org/officeDocument/2006/relationships/image" Target="../media/image427.png"/><Relationship Id="rId138" Type="http://schemas.openxmlformats.org/officeDocument/2006/relationships/image" Target="../media/image432.png"/><Relationship Id="rId16" Type="http://schemas.openxmlformats.org/officeDocument/2006/relationships/image" Target="../media/image310.png"/><Relationship Id="rId107" Type="http://schemas.openxmlformats.org/officeDocument/2006/relationships/image" Target="../media/image401.png"/><Relationship Id="rId11" Type="http://schemas.openxmlformats.org/officeDocument/2006/relationships/image" Target="../media/image305.png"/><Relationship Id="rId32" Type="http://schemas.openxmlformats.org/officeDocument/2006/relationships/image" Target="../media/image326.png"/><Relationship Id="rId37" Type="http://schemas.openxmlformats.org/officeDocument/2006/relationships/image" Target="../media/image331.png"/><Relationship Id="rId53" Type="http://schemas.openxmlformats.org/officeDocument/2006/relationships/image" Target="../media/image347.png"/><Relationship Id="rId58" Type="http://schemas.openxmlformats.org/officeDocument/2006/relationships/image" Target="../media/image352.png"/><Relationship Id="rId74" Type="http://schemas.openxmlformats.org/officeDocument/2006/relationships/image" Target="../media/image368.png"/><Relationship Id="rId79" Type="http://schemas.openxmlformats.org/officeDocument/2006/relationships/image" Target="../media/image373.png"/><Relationship Id="rId102" Type="http://schemas.openxmlformats.org/officeDocument/2006/relationships/image" Target="../media/image396.png"/><Relationship Id="rId123" Type="http://schemas.openxmlformats.org/officeDocument/2006/relationships/image" Target="../media/image417.png"/><Relationship Id="rId128" Type="http://schemas.openxmlformats.org/officeDocument/2006/relationships/image" Target="../media/image422.png"/><Relationship Id="rId144" Type="http://schemas.openxmlformats.org/officeDocument/2006/relationships/image" Target="../media/image438.png"/><Relationship Id="rId5" Type="http://schemas.openxmlformats.org/officeDocument/2006/relationships/image" Target="../media/image299.png"/><Relationship Id="rId90" Type="http://schemas.openxmlformats.org/officeDocument/2006/relationships/image" Target="../media/image384.png"/><Relationship Id="rId95" Type="http://schemas.openxmlformats.org/officeDocument/2006/relationships/image" Target="../media/image389.png"/><Relationship Id="rId22" Type="http://schemas.openxmlformats.org/officeDocument/2006/relationships/image" Target="../media/image316.png"/><Relationship Id="rId27" Type="http://schemas.openxmlformats.org/officeDocument/2006/relationships/image" Target="../media/image321.png"/><Relationship Id="rId43" Type="http://schemas.openxmlformats.org/officeDocument/2006/relationships/image" Target="../media/image337.png"/><Relationship Id="rId48" Type="http://schemas.openxmlformats.org/officeDocument/2006/relationships/image" Target="../media/image342.png"/><Relationship Id="rId64" Type="http://schemas.openxmlformats.org/officeDocument/2006/relationships/image" Target="../media/image358.png"/><Relationship Id="rId69" Type="http://schemas.openxmlformats.org/officeDocument/2006/relationships/image" Target="../media/image363.png"/><Relationship Id="rId113" Type="http://schemas.openxmlformats.org/officeDocument/2006/relationships/image" Target="../media/image407.png"/><Relationship Id="rId118" Type="http://schemas.openxmlformats.org/officeDocument/2006/relationships/image" Target="../media/image412.png"/><Relationship Id="rId134" Type="http://schemas.openxmlformats.org/officeDocument/2006/relationships/image" Target="../media/image428.png"/><Relationship Id="rId139" Type="http://schemas.openxmlformats.org/officeDocument/2006/relationships/image" Target="../media/image433.png"/><Relationship Id="rId80" Type="http://schemas.openxmlformats.org/officeDocument/2006/relationships/image" Target="../media/image374.png"/><Relationship Id="rId85" Type="http://schemas.openxmlformats.org/officeDocument/2006/relationships/image" Target="../media/image379.png"/><Relationship Id="rId3" Type="http://schemas.openxmlformats.org/officeDocument/2006/relationships/image" Target="../media/image297.png"/><Relationship Id="rId12" Type="http://schemas.openxmlformats.org/officeDocument/2006/relationships/image" Target="../media/image306.png"/><Relationship Id="rId17" Type="http://schemas.openxmlformats.org/officeDocument/2006/relationships/image" Target="../media/image311.png"/><Relationship Id="rId25" Type="http://schemas.openxmlformats.org/officeDocument/2006/relationships/image" Target="../media/image319.png"/><Relationship Id="rId33" Type="http://schemas.openxmlformats.org/officeDocument/2006/relationships/image" Target="../media/image327.png"/><Relationship Id="rId38" Type="http://schemas.openxmlformats.org/officeDocument/2006/relationships/image" Target="../media/image332.png"/><Relationship Id="rId46" Type="http://schemas.openxmlformats.org/officeDocument/2006/relationships/image" Target="../media/image340.png"/><Relationship Id="rId59" Type="http://schemas.openxmlformats.org/officeDocument/2006/relationships/image" Target="../media/image353.png"/><Relationship Id="rId67" Type="http://schemas.openxmlformats.org/officeDocument/2006/relationships/image" Target="../media/image361.png"/><Relationship Id="rId103" Type="http://schemas.openxmlformats.org/officeDocument/2006/relationships/image" Target="../media/image397.png"/><Relationship Id="rId108" Type="http://schemas.openxmlformats.org/officeDocument/2006/relationships/image" Target="../media/image402.png"/><Relationship Id="rId116" Type="http://schemas.openxmlformats.org/officeDocument/2006/relationships/image" Target="../media/image410.png"/><Relationship Id="rId124" Type="http://schemas.openxmlformats.org/officeDocument/2006/relationships/image" Target="../media/image418.png"/><Relationship Id="rId129" Type="http://schemas.openxmlformats.org/officeDocument/2006/relationships/image" Target="../media/image423.png"/><Relationship Id="rId137" Type="http://schemas.openxmlformats.org/officeDocument/2006/relationships/image" Target="../media/image431.png"/><Relationship Id="rId20" Type="http://schemas.openxmlformats.org/officeDocument/2006/relationships/image" Target="../media/image314.png"/><Relationship Id="rId41" Type="http://schemas.openxmlformats.org/officeDocument/2006/relationships/image" Target="../media/image335.png"/><Relationship Id="rId54" Type="http://schemas.openxmlformats.org/officeDocument/2006/relationships/image" Target="../media/image348.png"/><Relationship Id="rId62" Type="http://schemas.openxmlformats.org/officeDocument/2006/relationships/image" Target="../media/image356.png"/><Relationship Id="rId70" Type="http://schemas.openxmlformats.org/officeDocument/2006/relationships/image" Target="../media/image364.png"/><Relationship Id="rId75" Type="http://schemas.openxmlformats.org/officeDocument/2006/relationships/image" Target="../media/image369.png"/><Relationship Id="rId83" Type="http://schemas.openxmlformats.org/officeDocument/2006/relationships/image" Target="../media/image377.png"/><Relationship Id="rId88" Type="http://schemas.openxmlformats.org/officeDocument/2006/relationships/image" Target="../media/image382.png"/><Relationship Id="rId91" Type="http://schemas.openxmlformats.org/officeDocument/2006/relationships/image" Target="../media/image385.png"/><Relationship Id="rId96" Type="http://schemas.openxmlformats.org/officeDocument/2006/relationships/image" Target="../media/image390.png"/><Relationship Id="rId111" Type="http://schemas.openxmlformats.org/officeDocument/2006/relationships/image" Target="../media/image405.png"/><Relationship Id="rId132" Type="http://schemas.openxmlformats.org/officeDocument/2006/relationships/image" Target="../media/image426.png"/><Relationship Id="rId140" Type="http://schemas.openxmlformats.org/officeDocument/2006/relationships/image" Target="../media/image434.png"/><Relationship Id="rId145" Type="http://schemas.openxmlformats.org/officeDocument/2006/relationships/image" Target="../media/image439.png"/><Relationship Id="rId1" Type="http://schemas.openxmlformats.org/officeDocument/2006/relationships/slideLayout" Target="../slideLayouts/slideLayout2.xml"/><Relationship Id="rId6" Type="http://schemas.openxmlformats.org/officeDocument/2006/relationships/image" Target="../media/image300.png"/><Relationship Id="rId15" Type="http://schemas.openxmlformats.org/officeDocument/2006/relationships/image" Target="../media/image309.png"/><Relationship Id="rId23" Type="http://schemas.openxmlformats.org/officeDocument/2006/relationships/image" Target="../media/image317.png"/><Relationship Id="rId28" Type="http://schemas.openxmlformats.org/officeDocument/2006/relationships/image" Target="../media/image322.png"/><Relationship Id="rId36" Type="http://schemas.openxmlformats.org/officeDocument/2006/relationships/image" Target="../media/image330.png"/><Relationship Id="rId49" Type="http://schemas.openxmlformats.org/officeDocument/2006/relationships/image" Target="../media/image343.png"/><Relationship Id="rId57" Type="http://schemas.openxmlformats.org/officeDocument/2006/relationships/image" Target="../media/image351.png"/><Relationship Id="rId106" Type="http://schemas.openxmlformats.org/officeDocument/2006/relationships/image" Target="../media/image400.png"/><Relationship Id="rId114" Type="http://schemas.openxmlformats.org/officeDocument/2006/relationships/image" Target="../media/image408.png"/><Relationship Id="rId119" Type="http://schemas.openxmlformats.org/officeDocument/2006/relationships/image" Target="../media/image413.png"/><Relationship Id="rId127" Type="http://schemas.openxmlformats.org/officeDocument/2006/relationships/image" Target="../media/image421.png"/><Relationship Id="rId10" Type="http://schemas.openxmlformats.org/officeDocument/2006/relationships/image" Target="../media/image304.png"/><Relationship Id="rId31" Type="http://schemas.openxmlformats.org/officeDocument/2006/relationships/image" Target="../media/image325.png"/><Relationship Id="rId44" Type="http://schemas.openxmlformats.org/officeDocument/2006/relationships/image" Target="../media/image338.png"/><Relationship Id="rId52" Type="http://schemas.openxmlformats.org/officeDocument/2006/relationships/image" Target="../media/image346.png"/><Relationship Id="rId60" Type="http://schemas.openxmlformats.org/officeDocument/2006/relationships/image" Target="../media/image354.png"/><Relationship Id="rId65" Type="http://schemas.openxmlformats.org/officeDocument/2006/relationships/image" Target="../media/image359.png"/><Relationship Id="rId73" Type="http://schemas.openxmlformats.org/officeDocument/2006/relationships/image" Target="../media/image367.png"/><Relationship Id="rId78" Type="http://schemas.openxmlformats.org/officeDocument/2006/relationships/image" Target="../media/image372.png"/><Relationship Id="rId81" Type="http://schemas.openxmlformats.org/officeDocument/2006/relationships/image" Target="../media/image375.png"/><Relationship Id="rId86" Type="http://schemas.openxmlformats.org/officeDocument/2006/relationships/image" Target="../media/image380.png"/><Relationship Id="rId94" Type="http://schemas.openxmlformats.org/officeDocument/2006/relationships/image" Target="../media/image388.png"/><Relationship Id="rId99" Type="http://schemas.openxmlformats.org/officeDocument/2006/relationships/image" Target="../media/image393.png"/><Relationship Id="rId101" Type="http://schemas.openxmlformats.org/officeDocument/2006/relationships/image" Target="../media/image395.png"/><Relationship Id="rId122" Type="http://schemas.openxmlformats.org/officeDocument/2006/relationships/image" Target="../media/image416.png"/><Relationship Id="rId130" Type="http://schemas.openxmlformats.org/officeDocument/2006/relationships/image" Target="../media/image424.png"/><Relationship Id="rId135" Type="http://schemas.openxmlformats.org/officeDocument/2006/relationships/image" Target="../media/image429.png"/><Relationship Id="rId143" Type="http://schemas.openxmlformats.org/officeDocument/2006/relationships/image" Target="../media/image437.png"/><Relationship Id="rId4" Type="http://schemas.openxmlformats.org/officeDocument/2006/relationships/image" Target="../media/image298.png"/><Relationship Id="rId9" Type="http://schemas.openxmlformats.org/officeDocument/2006/relationships/image" Target="../media/image303.png"/><Relationship Id="rId13" Type="http://schemas.openxmlformats.org/officeDocument/2006/relationships/image" Target="../media/image307.png"/><Relationship Id="rId18" Type="http://schemas.openxmlformats.org/officeDocument/2006/relationships/image" Target="../media/image312.png"/><Relationship Id="rId39" Type="http://schemas.openxmlformats.org/officeDocument/2006/relationships/image" Target="../media/image333.png"/><Relationship Id="rId109" Type="http://schemas.openxmlformats.org/officeDocument/2006/relationships/image" Target="../media/image403.png"/><Relationship Id="rId34" Type="http://schemas.openxmlformats.org/officeDocument/2006/relationships/image" Target="../media/image328.png"/><Relationship Id="rId50" Type="http://schemas.openxmlformats.org/officeDocument/2006/relationships/image" Target="../media/image344.png"/><Relationship Id="rId55" Type="http://schemas.openxmlformats.org/officeDocument/2006/relationships/image" Target="../media/image349.png"/><Relationship Id="rId76" Type="http://schemas.openxmlformats.org/officeDocument/2006/relationships/image" Target="../media/image370.png"/><Relationship Id="rId97" Type="http://schemas.openxmlformats.org/officeDocument/2006/relationships/image" Target="../media/image391.png"/><Relationship Id="rId104" Type="http://schemas.openxmlformats.org/officeDocument/2006/relationships/image" Target="../media/image398.png"/><Relationship Id="rId120" Type="http://schemas.openxmlformats.org/officeDocument/2006/relationships/image" Target="../media/image414.png"/><Relationship Id="rId125" Type="http://schemas.openxmlformats.org/officeDocument/2006/relationships/image" Target="../media/image419.png"/><Relationship Id="rId141" Type="http://schemas.openxmlformats.org/officeDocument/2006/relationships/image" Target="../media/image435.png"/><Relationship Id="rId7" Type="http://schemas.openxmlformats.org/officeDocument/2006/relationships/image" Target="../media/image301.png"/><Relationship Id="rId71" Type="http://schemas.openxmlformats.org/officeDocument/2006/relationships/image" Target="../media/image365.png"/><Relationship Id="rId92" Type="http://schemas.openxmlformats.org/officeDocument/2006/relationships/image" Target="../media/image386.png"/><Relationship Id="rId2" Type="http://schemas.openxmlformats.org/officeDocument/2006/relationships/image" Target="../media/image296.png"/><Relationship Id="rId29" Type="http://schemas.openxmlformats.org/officeDocument/2006/relationships/image" Target="../media/image323.png"/><Relationship Id="rId24" Type="http://schemas.openxmlformats.org/officeDocument/2006/relationships/image" Target="../media/image318.png"/><Relationship Id="rId40" Type="http://schemas.openxmlformats.org/officeDocument/2006/relationships/image" Target="../media/image334.png"/><Relationship Id="rId45" Type="http://schemas.openxmlformats.org/officeDocument/2006/relationships/image" Target="../media/image339.png"/><Relationship Id="rId66" Type="http://schemas.openxmlformats.org/officeDocument/2006/relationships/image" Target="../media/image360.png"/><Relationship Id="rId87" Type="http://schemas.openxmlformats.org/officeDocument/2006/relationships/image" Target="../media/image381.png"/><Relationship Id="rId110" Type="http://schemas.openxmlformats.org/officeDocument/2006/relationships/image" Target="../media/image404.png"/><Relationship Id="rId115" Type="http://schemas.openxmlformats.org/officeDocument/2006/relationships/image" Target="../media/image409.png"/><Relationship Id="rId131" Type="http://schemas.openxmlformats.org/officeDocument/2006/relationships/image" Target="../media/image425.png"/><Relationship Id="rId136" Type="http://schemas.openxmlformats.org/officeDocument/2006/relationships/image" Target="../media/image430.png"/><Relationship Id="rId61" Type="http://schemas.openxmlformats.org/officeDocument/2006/relationships/image" Target="../media/image355.png"/><Relationship Id="rId82" Type="http://schemas.openxmlformats.org/officeDocument/2006/relationships/image" Target="../media/image376.png"/><Relationship Id="rId19" Type="http://schemas.openxmlformats.org/officeDocument/2006/relationships/image" Target="../media/image313.png"/><Relationship Id="rId14" Type="http://schemas.openxmlformats.org/officeDocument/2006/relationships/image" Target="../media/image308.png"/><Relationship Id="rId30" Type="http://schemas.openxmlformats.org/officeDocument/2006/relationships/image" Target="../media/image324.png"/><Relationship Id="rId35" Type="http://schemas.openxmlformats.org/officeDocument/2006/relationships/image" Target="../media/image329.png"/><Relationship Id="rId56" Type="http://schemas.openxmlformats.org/officeDocument/2006/relationships/image" Target="../media/image350.png"/><Relationship Id="rId77" Type="http://schemas.openxmlformats.org/officeDocument/2006/relationships/image" Target="../media/image371.png"/><Relationship Id="rId100" Type="http://schemas.openxmlformats.org/officeDocument/2006/relationships/image" Target="../media/image394.png"/><Relationship Id="rId105" Type="http://schemas.openxmlformats.org/officeDocument/2006/relationships/image" Target="../media/image399.png"/><Relationship Id="rId126" Type="http://schemas.openxmlformats.org/officeDocument/2006/relationships/image" Target="../media/image420.png"/><Relationship Id="rId8" Type="http://schemas.openxmlformats.org/officeDocument/2006/relationships/image" Target="../media/image302.png"/><Relationship Id="rId51" Type="http://schemas.openxmlformats.org/officeDocument/2006/relationships/image" Target="../media/image345.png"/><Relationship Id="rId72" Type="http://schemas.openxmlformats.org/officeDocument/2006/relationships/image" Target="../media/image366.png"/><Relationship Id="rId93" Type="http://schemas.openxmlformats.org/officeDocument/2006/relationships/image" Target="../media/image387.png"/><Relationship Id="rId98" Type="http://schemas.openxmlformats.org/officeDocument/2006/relationships/image" Target="../media/image392.png"/><Relationship Id="rId121" Type="http://schemas.openxmlformats.org/officeDocument/2006/relationships/image" Target="../media/image415.png"/><Relationship Id="rId142" Type="http://schemas.openxmlformats.org/officeDocument/2006/relationships/image" Target="../media/image4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image" Target="../media/image440.jpeg"/><Relationship Id="rId1" Type="http://schemas.openxmlformats.org/officeDocument/2006/relationships/slideLayout" Target="../slideLayouts/slideLayout2.xml"/><Relationship Id="rId6" Type="http://schemas.openxmlformats.org/officeDocument/2006/relationships/image" Target="../media/image444.png"/><Relationship Id="rId5" Type="http://schemas.openxmlformats.org/officeDocument/2006/relationships/image" Target="../media/image443.png"/><Relationship Id="rId4" Type="http://schemas.openxmlformats.org/officeDocument/2006/relationships/image" Target="../media/image4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6.png"/><Relationship Id="rId2" Type="http://schemas.openxmlformats.org/officeDocument/2006/relationships/image" Target="../media/image44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a:bodyPr>
          <a:lstStyle/>
          <a:p>
            <a:r>
              <a:rPr lang="en-US" sz="4800" dirty="0" smtClean="0">
                <a:latin typeface="Times New Roman" pitchFamily="18" charset="0"/>
                <a:cs typeface="Times New Roman" pitchFamily="18" charset="0"/>
              </a:rPr>
              <a:t>Stem Cell differentiation</a:t>
            </a:r>
            <a:endParaRPr lang="en-US" sz="48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333375"/>
            <a:ext cx="8229600" cy="836613"/>
          </a:xfrm>
        </p:spPr>
        <p:txBody>
          <a:bodyPr/>
          <a:lstStyle/>
          <a:p>
            <a:r>
              <a:rPr lang="en-US" b="1"/>
              <a:t>Normal Differentiation</a:t>
            </a:r>
            <a:endParaRPr lang="en-US"/>
          </a:p>
        </p:txBody>
      </p:sp>
      <p:sp>
        <p:nvSpPr>
          <p:cNvPr id="20483" name="Rectangle 3"/>
          <p:cNvSpPr>
            <a:spLocks noGrp="1" noChangeArrowheads="1"/>
          </p:cNvSpPr>
          <p:nvPr>
            <p:ph type="body" idx="1"/>
          </p:nvPr>
        </p:nvSpPr>
        <p:spPr>
          <a:xfrm>
            <a:off x="533400" y="1276350"/>
            <a:ext cx="8153399" cy="5581650"/>
          </a:xfrm>
        </p:spPr>
        <p:txBody>
          <a:bodyPr>
            <a:normAutofit/>
          </a:bodyPr>
          <a:lstStyle/>
          <a:p>
            <a:pPr marL="609600" indent="-609600" algn="just">
              <a:lnSpc>
                <a:spcPct val="150000"/>
              </a:lnSpc>
              <a:buFont typeface="Wingdings" pitchFamily="2" charset="2"/>
              <a:buNone/>
            </a:pPr>
            <a:r>
              <a:rPr lang="en-US" sz="2000" dirty="0">
                <a:latin typeface="Times New Roman" pitchFamily="18" charset="0"/>
                <a:cs typeface="Times New Roman" pitchFamily="18" charset="0"/>
              </a:rPr>
              <a:t>The following are examples of differentiation pathways of adult stem </a:t>
            </a:r>
            <a:r>
              <a:rPr lang="en-US" sz="2000" dirty="0" smtClean="0">
                <a:latin typeface="Times New Roman" pitchFamily="18" charset="0"/>
                <a:cs typeface="Times New Roman" pitchFamily="18" charset="0"/>
              </a:rPr>
              <a:t>cells</a:t>
            </a:r>
            <a:r>
              <a:rPr lang="en-US" sz="2000" dirty="0" smtClean="0">
                <a:latin typeface="Times New Roman" pitchFamily="18" charset="0"/>
                <a:cs typeface="Times New Roman" pitchFamily="18" charset="0"/>
              </a:rPr>
              <a:t>.</a:t>
            </a:r>
          </a:p>
          <a:p>
            <a:pPr marL="609600" indent="-609600" algn="just">
              <a:lnSpc>
                <a:spcPct val="150000"/>
              </a:lnSpc>
              <a:buFont typeface="Wingdings" pitchFamily="2" charset="2"/>
              <a:buNone/>
            </a:pPr>
            <a:endParaRPr lang="en-US" sz="2000" dirty="0">
              <a:solidFill>
                <a:srgbClr val="FFFF00"/>
              </a:solidFill>
              <a:latin typeface="Times New Roman" pitchFamily="18" charset="0"/>
              <a:cs typeface="Times New Roman" pitchFamily="18" charset="0"/>
            </a:endParaRPr>
          </a:p>
          <a:p>
            <a:pPr marL="990600" lvl="1" indent="-533400" algn="just">
              <a:lnSpc>
                <a:spcPct val="150000"/>
              </a:lnSpc>
            </a:pPr>
            <a:r>
              <a:rPr lang="en-US" sz="2000" u="sng" dirty="0">
                <a:latin typeface="Times New Roman" pitchFamily="18" charset="0"/>
                <a:cs typeface="Times New Roman" pitchFamily="18" charset="0"/>
              </a:rPr>
              <a:t>Hematopoietic stem</a:t>
            </a:r>
            <a:r>
              <a:rPr lang="en-US" sz="2000" dirty="0">
                <a:latin typeface="Times New Roman" pitchFamily="18" charset="0"/>
                <a:cs typeface="Times New Roman" pitchFamily="18" charset="0"/>
              </a:rPr>
              <a:t> cells give rise to all types of </a:t>
            </a:r>
            <a:r>
              <a:rPr lang="en-US" sz="2000" i="1" dirty="0">
                <a:latin typeface="Times New Roman" pitchFamily="18" charset="0"/>
                <a:cs typeface="Times New Roman" pitchFamily="18" charset="0"/>
              </a:rPr>
              <a:t>blood cells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red </a:t>
            </a:r>
            <a:r>
              <a:rPr lang="en-US" sz="2000" dirty="0">
                <a:latin typeface="Times New Roman" pitchFamily="18" charset="0"/>
                <a:cs typeface="Times New Roman" pitchFamily="18" charset="0"/>
              </a:rPr>
              <a:t>blood cells, B lymphocytes, T lymphocytes, natural killer cells, </a:t>
            </a:r>
            <a:r>
              <a:rPr lang="en-US" sz="2000" dirty="0" err="1">
                <a:latin typeface="Times New Roman" pitchFamily="18" charset="0"/>
                <a:cs typeface="Times New Roman" pitchFamily="18" charset="0"/>
              </a:rPr>
              <a:t>neutrophils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basophils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eosinophils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monocytes</a:t>
            </a:r>
            <a:r>
              <a:rPr lang="en-US" sz="2000" dirty="0">
                <a:latin typeface="Times New Roman" pitchFamily="18" charset="0"/>
                <a:cs typeface="Times New Roman" pitchFamily="18" charset="0"/>
              </a:rPr>
              <a:t>, macrophages, and platelets. </a:t>
            </a:r>
          </a:p>
          <a:p>
            <a:pPr marL="990600" lvl="1" indent="-533400" algn="just">
              <a:lnSpc>
                <a:spcPct val="150000"/>
              </a:lnSpc>
            </a:pPr>
            <a:r>
              <a:rPr lang="en-US" sz="2000" u="sng" dirty="0">
                <a:latin typeface="Times New Roman" pitchFamily="18" charset="0"/>
                <a:cs typeface="Times New Roman" pitchFamily="18" charset="0"/>
              </a:rPr>
              <a:t>Bone marrow </a:t>
            </a:r>
            <a:r>
              <a:rPr lang="en-US" sz="2000" u="sng" dirty="0" err="1">
                <a:latin typeface="Times New Roman" pitchFamily="18" charset="0"/>
                <a:cs typeface="Times New Roman" pitchFamily="18" charset="0"/>
              </a:rPr>
              <a:t>stromal</a:t>
            </a:r>
            <a:r>
              <a:rPr lang="en-US" sz="2000" dirty="0">
                <a:latin typeface="Times New Roman" pitchFamily="18" charset="0"/>
                <a:cs typeface="Times New Roman" pitchFamily="18" charset="0"/>
              </a:rPr>
              <a:t> cells (</a:t>
            </a:r>
            <a:r>
              <a:rPr lang="en-US" sz="2000" b="1" dirty="0" err="1">
                <a:solidFill>
                  <a:srgbClr val="FFFF00"/>
                </a:solidFill>
                <a:latin typeface="Times New Roman" pitchFamily="18" charset="0"/>
                <a:cs typeface="Times New Roman" pitchFamily="18" charset="0"/>
              </a:rPr>
              <a:t>mesenchymal</a:t>
            </a:r>
            <a:r>
              <a:rPr lang="en-US" sz="2000" b="1" dirty="0">
                <a:solidFill>
                  <a:srgbClr val="FFFF00"/>
                </a:solidFill>
                <a:latin typeface="Times New Roman" pitchFamily="18" charset="0"/>
                <a:cs typeface="Times New Roman" pitchFamily="18" charset="0"/>
              </a:rPr>
              <a:t> stem cells</a:t>
            </a:r>
            <a:r>
              <a:rPr lang="en-US" sz="2000" dirty="0">
                <a:latin typeface="Times New Roman" pitchFamily="18" charset="0"/>
                <a:cs typeface="Times New Roman" pitchFamily="18" charset="0"/>
              </a:rPr>
              <a:t>) give rise to a variety of cell types: bone cells (</a:t>
            </a:r>
            <a:r>
              <a:rPr lang="en-US" sz="2000" dirty="0" err="1">
                <a:latin typeface="Times New Roman" pitchFamily="18" charset="0"/>
                <a:cs typeface="Times New Roman" pitchFamily="18" charset="0"/>
              </a:rPr>
              <a:t>osteocytes</a:t>
            </a:r>
            <a:r>
              <a:rPr lang="en-US" sz="2000" dirty="0">
                <a:latin typeface="Times New Roman" pitchFamily="18" charset="0"/>
                <a:cs typeface="Times New Roman" pitchFamily="18" charset="0"/>
              </a:rPr>
              <a:t>), cartilage cells (</a:t>
            </a:r>
            <a:r>
              <a:rPr lang="en-US" sz="2000" dirty="0" err="1">
                <a:latin typeface="Times New Roman" pitchFamily="18" charset="0"/>
                <a:cs typeface="Times New Roman" pitchFamily="18" charset="0"/>
              </a:rPr>
              <a:t>chondrocytes</a:t>
            </a:r>
            <a:r>
              <a:rPr lang="en-US" sz="2000" dirty="0">
                <a:latin typeface="Times New Roman" pitchFamily="18" charset="0"/>
                <a:cs typeface="Times New Roman" pitchFamily="18" charset="0"/>
              </a:rPr>
              <a:t>), fat cells (</a:t>
            </a:r>
            <a:r>
              <a:rPr lang="en-US" sz="2000" dirty="0" err="1">
                <a:latin typeface="Times New Roman" pitchFamily="18" charset="0"/>
                <a:cs typeface="Times New Roman" pitchFamily="18" charset="0"/>
              </a:rPr>
              <a:t>adipocytes</a:t>
            </a:r>
            <a:r>
              <a:rPr lang="en-US" sz="2000" dirty="0">
                <a:latin typeface="Times New Roman" pitchFamily="18" charset="0"/>
                <a:cs typeface="Times New Roman" pitchFamily="18" charset="0"/>
              </a:rPr>
              <a:t>), and other kinds of connective tissue cells such as those in tendons.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50825" y="404813"/>
            <a:ext cx="8642350" cy="6048375"/>
          </a:xfrm>
        </p:spPr>
        <p:txBody>
          <a:bodyPr>
            <a:normAutofit/>
          </a:bodyPr>
          <a:lstStyle/>
          <a:p>
            <a:pPr lvl="1" algn="just">
              <a:lnSpc>
                <a:spcPct val="150000"/>
              </a:lnSpc>
            </a:pPr>
            <a:r>
              <a:rPr lang="en-US" sz="2000" u="sng" dirty="0">
                <a:latin typeface="Times New Roman" pitchFamily="18" charset="0"/>
                <a:cs typeface="Times New Roman" pitchFamily="18" charset="0"/>
              </a:rPr>
              <a:t>Neural stem</a:t>
            </a:r>
            <a:r>
              <a:rPr lang="en-US" sz="2000" dirty="0">
                <a:latin typeface="Times New Roman" pitchFamily="18" charset="0"/>
                <a:cs typeface="Times New Roman" pitchFamily="18" charset="0"/>
              </a:rPr>
              <a:t> cells in the brain give rise to its three major cell types: </a:t>
            </a:r>
            <a:r>
              <a:rPr lang="en-US" sz="2000" i="1" dirty="0">
                <a:latin typeface="Times New Roman" pitchFamily="18" charset="0"/>
                <a:cs typeface="Times New Roman" pitchFamily="18" charset="0"/>
              </a:rPr>
              <a:t>nerve cells </a:t>
            </a:r>
            <a:r>
              <a:rPr lang="en-US" sz="2000" dirty="0">
                <a:latin typeface="Times New Roman" pitchFamily="18" charset="0"/>
                <a:cs typeface="Times New Roman" pitchFamily="18" charset="0"/>
              </a:rPr>
              <a:t>(neurons) and two categories of non-neuronal cells- </a:t>
            </a:r>
            <a:r>
              <a:rPr lang="en-US" sz="2000" i="1" dirty="0" err="1">
                <a:latin typeface="Times New Roman" pitchFamily="18" charset="0"/>
                <a:cs typeface="Times New Roman" pitchFamily="18" charset="0"/>
              </a:rPr>
              <a:t>astrocytes</a:t>
            </a:r>
            <a:r>
              <a:rPr lang="en-US" sz="2000" dirty="0">
                <a:latin typeface="Times New Roman" pitchFamily="18" charset="0"/>
                <a:cs typeface="Times New Roman" pitchFamily="18" charset="0"/>
              </a:rPr>
              <a:t> and </a:t>
            </a:r>
            <a:r>
              <a:rPr lang="en-US" sz="2000" i="1" dirty="0" err="1">
                <a:latin typeface="Times New Roman" pitchFamily="18" charset="0"/>
                <a:cs typeface="Times New Roman" pitchFamily="18" charset="0"/>
              </a:rPr>
              <a:t>oligodendrocytes</a:t>
            </a:r>
            <a:r>
              <a:rPr lang="en-US" sz="2000" dirty="0">
                <a:latin typeface="Times New Roman" pitchFamily="18" charset="0"/>
                <a:cs typeface="Times New Roman" pitchFamily="18" charset="0"/>
              </a:rPr>
              <a:t>.</a:t>
            </a:r>
          </a:p>
          <a:p>
            <a:pPr lvl="1" algn="just">
              <a:lnSpc>
                <a:spcPct val="150000"/>
              </a:lnSpc>
              <a:buFontTx/>
              <a:buNone/>
            </a:pPr>
            <a:endParaRPr lang="en-US" sz="2000" dirty="0">
              <a:latin typeface="Times New Roman" pitchFamily="18" charset="0"/>
              <a:cs typeface="Times New Roman" pitchFamily="18" charset="0"/>
            </a:endParaRPr>
          </a:p>
          <a:p>
            <a:pPr lvl="1" algn="just">
              <a:lnSpc>
                <a:spcPct val="150000"/>
              </a:lnSpc>
            </a:pPr>
            <a:r>
              <a:rPr lang="en-US" sz="2000" u="sng" dirty="0">
                <a:latin typeface="Times New Roman" pitchFamily="18" charset="0"/>
                <a:cs typeface="Times New Roman" pitchFamily="18" charset="0"/>
              </a:rPr>
              <a:t>Epithelial stem</a:t>
            </a:r>
            <a:r>
              <a:rPr lang="en-US" sz="2000" dirty="0">
                <a:latin typeface="Times New Roman" pitchFamily="18" charset="0"/>
                <a:cs typeface="Times New Roman" pitchFamily="18" charset="0"/>
              </a:rPr>
              <a:t> cells in the lining of the digestive tract occur in deep crypts and give rise to several cell types: absorptive cells, goblet </a:t>
            </a:r>
            <a:r>
              <a:rPr lang="en-US" sz="2000" dirty="0" smtClean="0">
                <a:latin typeface="Times New Roman" pitchFamily="18" charset="0"/>
                <a:cs typeface="Times New Roman" pitchFamily="18" charset="0"/>
              </a:rPr>
              <a:t>cells and </a:t>
            </a:r>
            <a:r>
              <a:rPr lang="en-US" sz="2000" dirty="0" err="1">
                <a:latin typeface="Times New Roman" pitchFamily="18" charset="0"/>
                <a:cs typeface="Times New Roman" pitchFamily="18" charset="0"/>
              </a:rPr>
              <a:t>entero</a:t>
            </a:r>
            <a:r>
              <a:rPr lang="en-US" sz="2000" dirty="0">
                <a:latin typeface="Times New Roman" pitchFamily="18" charset="0"/>
                <a:cs typeface="Times New Roman" pitchFamily="18" charset="0"/>
              </a:rPr>
              <a:t>-endocrine cells. </a:t>
            </a:r>
          </a:p>
          <a:p>
            <a:pPr lvl="1" algn="just">
              <a:lnSpc>
                <a:spcPct val="150000"/>
              </a:lnSpc>
              <a:buFontTx/>
              <a:buNone/>
            </a:pPr>
            <a:endParaRPr lang="en-US" sz="2000" dirty="0">
              <a:latin typeface="Times New Roman" pitchFamily="18" charset="0"/>
              <a:cs typeface="Times New Roman" pitchFamily="18" charset="0"/>
            </a:endParaRPr>
          </a:p>
          <a:p>
            <a:pPr lvl="1" algn="just">
              <a:lnSpc>
                <a:spcPct val="150000"/>
              </a:lnSpc>
            </a:pPr>
            <a:r>
              <a:rPr lang="en-US" sz="2000" u="sng" dirty="0">
                <a:latin typeface="Times New Roman" pitchFamily="18" charset="0"/>
                <a:cs typeface="Times New Roman" pitchFamily="18" charset="0"/>
              </a:rPr>
              <a:t>Skin stem</a:t>
            </a:r>
            <a:r>
              <a:rPr lang="en-US" sz="2000" dirty="0">
                <a:latin typeface="Times New Roman" pitchFamily="18" charset="0"/>
                <a:cs typeface="Times New Roman" pitchFamily="18" charset="0"/>
              </a:rPr>
              <a:t> cells occur in the basal layer of the epidermis and at the base of hair follicles. The epidermal stem cells give rise to </a:t>
            </a:r>
            <a:r>
              <a:rPr lang="en-US" sz="2000" dirty="0" err="1">
                <a:latin typeface="Times New Roman" pitchFamily="18" charset="0"/>
                <a:cs typeface="Times New Roman" pitchFamily="18" charset="0"/>
              </a:rPr>
              <a:t>keratinocytes</a:t>
            </a:r>
            <a:r>
              <a:rPr lang="en-US" sz="2000" dirty="0">
                <a:latin typeface="Times New Roman" pitchFamily="18" charset="0"/>
                <a:cs typeface="Times New Roman" pitchFamily="18" charset="0"/>
              </a:rPr>
              <a:t>, which migrate to the surface of the skin and form a protective layer. The follicular stem cells can give rise to both the hair follicle and to the epidermis.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Dr. Ziad W Jaradat ©</a:t>
            </a:r>
          </a:p>
        </p:txBody>
      </p:sp>
      <p:sp>
        <p:nvSpPr>
          <p:cNvPr id="24578" name="Rectangle 2"/>
          <p:cNvSpPr>
            <a:spLocks noGrp="1" noChangeArrowheads="1"/>
          </p:cNvSpPr>
          <p:nvPr>
            <p:ph type="title"/>
          </p:nvPr>
        </p:nvSpPr>
        <p:spPr/>
        <p:txBody>
          <a:bodyPr/>
          <a:lstStyle/>
          <a:p>
            <a:endParaRPr lang="en-US"/>
          </a:p>
        </p:txBody>
      </p:sp>
      <p:pic>
        <p:nvPicPr>
          <p:cNvPr id="24580" name="Picture 4" descr="Graphic depicting steps in hematopoietic and stromal stem cell differentiation"/>
          <p:cNvPicPr>
            <a:picLocks noGrp="1" noChangeAspect="1" noChangeArrowheads="1"/>
          </p:cNvPicPr>
          <p:nvPr>
            <p:ph type="body" idx="1"/>
          </p:nvPr>
        </p:nvPicPr>
        <p:blipFill>
          <a:blip r:embed="rId3">
            <a:lum bright="-18000" contrast="36000"/>
          </a:blip>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686800" cy="1268413"/>
          </a:xfrm>
        </p:spPr>
        <p:txBody>
          <a:bodyPr/>
          <a:lstStyle/>
          <a:p>
            <a:r>
              <a:rPr lang="en-US" sz="2800" b="1" dirty="0"/>
              <a:t>Trans-differentiation or plasticity of adult stem cells</a:t>
            </a:r>
          </a:p>
        </p:txBody>
      </p:sp>
      <p:sp>
        <p:nvSpPr>
          <p:cNvPr id="26627" name="Rectangle 3"/>
          <p:cNvSpPr>
            <a:spLocks noGrp="1" noChangeArrowheads="1"/>
          </p:cNvSpPr>
          <p:nvPr>
            <p:ph type="body" idx="1"/>
          </p:nvPr>
        </p:nvSpPr>
        <p:spPr>
          <a:xfrm>
            <a:off x="179388" y="838200"/>
            <a:ext cx="8785225" cy="6019799"/>
          </a:xfrm>
        </p:spPr>
        <p:txBody>
          <a:bodyPr>
            <a:normAutofit lnSpcReduction="10000"/>
          </a:bodyPr>
          <a:lstStyle/>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ability </a:t>
            </a:r>
            <a:r>
              <a:rPr lang="en-US" sz="2000" dirty="0" smtClean="0">
                <a:latin typeface="Times New Roman" pitchFamily="18" charset="0"/>
                <a:cs typeface="Times New Roman" pitchFamily="18" charset="0"/>
              </a:rPr>
              <a:t>of adult stem cell to </a:t>
            </a:r>
            <a:r>
              <a:rPr lang="en-US" sz="2000" dirty="0">
                <a:latin typeface="Times New Roman" pitchFamily="18" charset="0"/>
                <a:cs typeface="Times New Roman" pitchFamily="18" charset="0"/>
              </a:rPr>
              <a:t>differentiate into </a:t>
            </a:r>
            <a:r>
              <a:rPr lang="en-US" sz="2000" dirty="0">
                <a:solidFill>
                  <a:srgbClr val="FFFF00"/>
                </a:solidFill>
                <a:latin typeface="Times New Roman" pitchFamily="18" charset="0"/>
                <a:cs typeface="Times New Roman" pitchFamily="18" charset="0"/>
              </a:rPr>
              <a:t>multiple cell types</a:t>
            </a:r>
            <a:r>
              <a:rPr lang="en-US" sz="2000" dirty="0">
                <a:latin typeface="Times New Roman" pitchFamily="18" charset="0"/>
                <a:cs typeface="Times New Roman" pitchFamily="18" charset="0"/>
              </a:rPr>
              <a:t> is called </a:t>
            </a:r>
            <a:r>
              <a:rPr lang="en-US" sz="2000" dirty="0">
                <a:solidFill>
                  <a:srgbClr val="FFFF00"/>
                </a:solidFill>
                <a:latin typeface="Times New Roman" pitchFamily="18" charset="0"/>
                <a:cs typeface="Times New Roman" pitchFamily="18" charset="0"/>
              </a:rPr>
              <a:t>plasticity or </a:t>
            </a:r>
            <a:r>
              <a:rPr lang="en-US" sz="2000" dirty="0" err="1">
                <a:solidFill>
                  <a:srgbClr val="FFFF00"/>
                </a:solidFill>
                <a:latin typeface="Times New Roman" pitchFamily="18" charset="0"/>
                <a:cs typeface="Times New Roman" pitchFamily="18" charset="0"/>
              </a:rPr>
              <a:t>transdifferentiation</a:t>
            </a:r>
            <a:r>
              <a:rPr lang="en-US" sz="2000" dirty="0">
                <a:latin typeface="Times New Roman" pitchFamily="18" charset="0"/>
                <a:cs typeface="Times New Roman" pitchFamily="18" charset="0"/>
              </a:rPr>
              <a:t>. </a:t>
            </a:r>
          </a:p>
          <a:p>
            <a:pPr>
              <a:lnSpc>
                <a:spcPct val="150000"/>
              </a:lnSpc>
              <a:buFont typeface="Wingdings" pitchFamily="2" charset="2"/>
              <a:buNone/>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following list offers examples of adult stem cell plasticity that have been reported during the past few </a:t>
            </a:r>
            <a:r>
              <a:rPr lang="en-US" sz="2000" dirty="0" smtClean="0">
                <a:latin typeface="Times New Roman" pitchFamily="18" charset="0"/>
                <a:cs typeface="Times New Roman" pitchFamily="18" charset="0"/>
              </a:rPr>
              <a:t>years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nSpc>
                <a:spcPct val="150000"/>
              </a:lnSpc>
            </a:pPr>
            <a:r>
              <a:rPr lang="en-US" sz="2000" dirty="0">
                <a:latin typeface="Times New Roman" pitchFamily="18" charset="0"/>
                <a:cs typeface="Times New Roman" pitchFamily="18" charset="0"/>
              </a:rPr>
              <a:t>Hematopoietic stem cells may differentiate into: </a:t>
            </a:r>
          </a:p>
          <a:p>
            <a:pPr lvl="1">
              <a:lnSpc>
                <a:spcPct val="150000"/>
              </a:lnSpc>
            </a:pPr>
            <a:r>
              <a:rPr lang="en-US" sz="2000" dirty="0">
                <a:latin typeface="Times New Roman" pitchFamily="18" charset="0"/>
                <a:cs typeface="Times New Roman" pitchFamily="18" charset="0"/>
              </a:rPr>
              <a:t>three major types of brain cells (neurons, </a:t>
            </a:r>
            <a:r>
              <a:rPr lang="en-US" sz="2000" dirty="0" err="1">
                <a:latin typeface="Times New Roman" pitchFamily="18" charset="0"/>
                <a:cs typeface="Times New Roman" pitchFamily="18" charset="0"/>
              </a:rPr>
              <a:t>oligodendrocytes</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astrocytes</a:t>
            </a:r>
            <a:r>
              <a:rPr lang="en-US" sz="2000" dirty="0">
                <a:latin typeface="Times New Roman" pitchFamily="18" charset="0"/>
                <a:cs typeface="Times New Roman" pitchFamily="18" charset="0"/>
              </a:rPr>
              <a:t>) </a:t>
            </a:r>
          </a:p>
          <a:p>
            <a:pPr lvl="1">
              <a:lnSpc>
                <a:spcPct val="150000"/>
              </a:lnSpc>
            </a:pPr>
            <a:r>
              <a:rPr lang="en-US" sz="2000" dirty="0">
                <a:latin typeface="Times New Roman" pitchFamily="18" charset="0"/>
                <a:cs typeface="Times New Roman" pitchFamily="18" charset="0"/>
              </a:rPr>
              <a:t>skeletal muscle cells </a:t>
            </a:r>
          </a:p>
          <a:p>
            <a:pPr lvl="1" algn="just">
              <a:lnSpc>
                <a:spcPct val="150000"/>
              </a:lnSpc>
            </a:pPr>
            <a:r>
              <a:rPr lang="en-US" sz="2000" dirty="0">
                <a:latin typeface="Times New Roman" pitchFamily="18" charset="0"/>
                <a:cs typeface="Times New Roman" pitchFamily="18" charset="0"/>
              </a:rPr>
              <a:t>cardiac muscle cells </a:t>
            </a:r>
          </a:p>
          <a:p>
            <a:pPr lvl="1">
              <a:lnSpc>
                <a:spcPct val="150000"/>
              </a:lnSpc>
            </a:pPr>
            <a:r>
              <a:rPr lang="en-US" sz="2000" dirty="0">
                <a:latin typeface="Times New Roman" pitchFamily="18" charset="0"/>
                <a:cs typeface="Times New Roman" pitchFamily="18" charset="0"/>
              </a:rPr>
              <a:t>liver cells. </a:t>
            </a:r>
          </a:p>
          <a:p>
            <a:pPr>
              <a:lnSpc>
                <a:spcPct val="150000"/>
              </a:lnSpc>
            </a:pPr>
            <a:r>
              <a:rPr lang="en-US" sz="2000" dirty="0">
                <a:latin typeface="Times New Roman" pitchFamily="18" charset="0"/>
                <a:cs typeface="Times New Roman" pitchFamily="18" charset="0"/>
              </a:rPr>
              <a:t>Bone marrow </a:t>
            </a:r>
            <a:r>
              <a:rPr lang="en-US" sz="2000" dirty="0" err="1">
                <a:latin typeface="Times New Roman" pitchFamily="18" charset="0"/>
                <a:cs typeface="Times New Roman" pitchFamily="18" charset="0"/>
              </a:rPr>
              <a:t>stromal</a:t>
            </a:r>
            <a:r>
              <a:rPr lang="en-US" sz="2000" dirty="0">
                <a:latin typeface="Times New Roman" pitchFamily="18" charset="0"/>
                <a:cs typeface="Times New Roman" pitchFamily="18" charset="0"/>
              </a:rPr>
              <a:t> cells may differentiate into: cardiac muscle cells and skeletal muscle cells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nSpc>
                <a:spcPct val="150000"/>
              </a:lnSpc>
            </a:pPr>
            <a:r>
              <a:rPr lang="en-US" sz="2000" dirty="0">
                <a:latin typeface="Times New Roman" pitchFamily="18" charset="0"/>
                <a:cs typeface="Times New Roman" pitchFamily="18" charset="0"/>
              </a:rPr>
              <a:t>Brain stem cells may differentiate into: blood cells and skeletal muscle cells.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 y="99060"/>
            <a:ext cx="9044940" cy="6758940"/>
          </a:xfrm>
          <a:custGeom>
            <a:avLst/>
            <a:gdLst/>
            <a:ahLst/>
            <a:cxnLst/>
            <a:rect l="l" t="t" r="r" b="b"/>
            <a:pathLst>
              <a:path w="9044940" h="6758940">
                <a:moveTo>
                  <a:pt x="0" y="0"/>
                </a:moveTo>
                <a:lnTo>
                  <a:pt x="9044940" y="0"/>
                </a:lnTo>
                <a:lnTo>
                  <a:pt x="9044940" y="6758940"/>
                </a:lnTo>
                <a:lnTo>
                  <a:pt x="0" y="6758940"/>
                </a:lnTo>
                <a:lnTo>
                  <a:pt x="0" y="0"/>
                </a:lnTo>
                <a:close/>
              </a:path>
            </a:pathLst>
          </a:custGeom>
          <a:solidFill>
            <a:srgbClr val="333333">
              <a:alpha val="65998"/>
            </a:srgbClr>
          </a:solidFill>
        </p:spPr>
        <p:txBody>
          <a:bodyPr wrap="square" lIns="0" tIns="0" rIns="0" bIns="0" rtlCol="0"/>
          <a:lstStyle/>
          <a:p>
            <a:endParaRPr/>
          </a:p>
        </p:txBody>
      </p:sp>
      <p:sp>
        <p:nvSpPr>
          <p:cNvPr id="3" name="object 3"/>
          <p:cNvSpPr/>
          <p:nvPr/>
        </p:nvSpPr>
        <p:spPr>
          <a:xfrm>
            <a:off x="0" y="0"/>
            <a:ext cx="9144000" cy="683768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371600" y="2895600"/>
            <a:ext cx="1828800" cy="580390"/>
          </a:xfrm>
          <a:prstGeom prst="rect">
            <a:avLst/>
          </a:prstGeom>
          <a:solidFill>
            <a:srgbClr val="D9D9D9"/>
          </a:solidFill>
          <a:ln w="25518">
            <a:solidFill>
              <a:srgbClr val="9F9F9F"/>
            </a:solidFill>
          </a:ln>
        </p:spPr>
        <p:txBody>
          <a:bodyPr vert="horz" wrap="square" lIns="0" tIns="45720" rIns="0" bIns="0" rtlCol="0">
            <a:spAutoFit/>
          </a:bodyPr>
          <a:lstStyle/>
          <a:p>
            <a:pPr marL="250825" marR="243840" indent="128270">
              <a:lnSpc>
                <a:spcPct val="100000"/>
              </a:lnSpc>
              <a:spcBef>
                <a:spcPts val="360"/>
              </a:spcBef>
            </a:pPr>
            <a:r>
              <a:rPr sz="1600" b="1" spc="-5" dirty="0">
                <a:latin typeface="Times New Roman"/>
                <a:cs typeface="Times New Roman"/>
              </a:rPr>
              <a:t>Plasticity </a:t>
            </a:r>
            <a:r>
              <a:rPr sz="1600" b="1" dirty="0">
                <a:latin typeface="Times New Roman"/>
                <a:cs typeface="Times New Roman"/>
              </a:rPr>
              <a:t>of  </a:t>
            </a:r>
            <a:r>
              <a:rPr sz="1600" b="1" spc="-5" dirty="0">
                <a:latin typeface="Times New Roman"/>
                <a:cs typeface="Times New Roman"/>
              </a:rPr>
              <a:t>adult stem</a:t>
            </a:r>
            <a:r>
              <a:rPr sz="1600" b="1" spc="-95" dirty="0">
                <a:latin typeface="Times New Roman"/>
                <a:cs typeface="Times New Roman"/>
              </a:rPr>
              <a:t> </a:t>
            </a:r>
            <a:r>
              <a:rPr sz="1600" b="1" spc="-5" dirty="0">
                <a:latin typeface="Times New Roman"/>
                <a:cs typeface="Times New Roman"/>
              </a:rPr>
              <a:t>cells</a:t>
            </a:r>
            <a:endParaRPr sz="16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304800"/>
            <a:ext cx="8153400" cy="1244600"/>
          </a:xfrm>
          <a:prstGeom prst="rect">
            <a:avLst/>
          </a:prstGeom>
        </p:spPr>
        <p:txBody>
          <a:bodyPr vert="horz" wrap="square" lIns="0" tIns="12700" rIns="0" bIns="0" rtlCol="0">
            <a:spAutoFit/>
          </a:bodyPr>
          <a:lstStyle/>
          <a:p>
            <a:pPr marL="2016760" marR="5080" indent="-2004060" algn="ctr">
              <a:lnSpc>
                <a:spcPct val="100000"/>
              </a:lnSpc>
              <a:spcBef>
                <a:spcPts val="100"/>
              </a:spcBef>
            </a:pPr>
            <a:r>
              <a:rPr sz="4000" b="0" spc="-5" dirty="0">
                <a:latin typeface="Times New Roman"/>
                <a:cs typeface="Times New Roman"/>
              </a:rPr>
              <a:t>How are </a:t>
            </a:r>
            <a:r>
              <a:rPr sz="4000" b="0" dirty="0">
                <a:latin typeface="Times New Roman"/>
                <a:cs typeface="Times New Roman"/>
              </a:rPr>
              <a:t>embryonic </a:t>
            </a:r>
            <a:r>
              <a:rPr sz="4000" b="0" spc="-5" dirty="0">
                <a:latin typeface="Times New Roman"/>
                <a:cs typeface="Times New Roman"/>
              </a:rPr>
              <a:t>stem</a:t>
            </a:r>
            <a:r>
              <a:rPr sz="4000" b="0" spc="-70" dirty="0">
                <a:latin typeface="Times New Roman"/>
                <a:cs typeface="Times New Roman"/>
              </a:rPr>
              <a:t> </a:t>
            </a:r>
            <a:r>
              <a:rPr sz="4000" b="0" spc="-5" dirty="0">
                <a:latin typeface="Times New Roman"/>
                <a:cs typeface="Times New Roman"/>
              </a:rPr>
              <a:t>cells  harvested?</a:t>
            </a:r>
            <a:endParaRPr sz="4000">
              <a:latin typeface="Times New Roman"/>
              <a:cs typeface="Times New Roman"/>
            </a:endParaRPr>
          </a:p>
        </p:txBody>
      </p:sp>
      <p:sp>
        <p:nvSpPr>
          <p:cNvPr id="3" name="object 3"/>
          <p:cNvSpPr txBox="1"/>
          <p:nvPr/>
        </p:nvSpPr>
        <p:spPr>
          <a:xfrm>
            <a:off x="304800" y="1524000"/>
            <a:ext cx="8325484" cy="5073184"/>
          </a:xfrm>
          <a:prstGeom prst="rect">
            <a:avLst/>
          </a:prstGeom>
        </p:spPr>
        <p:txBody>
          <a:bodyPr vert="horz" wrap="square" lIns="0" tIns="101600" rIns="0" bIns="0" rtlCol="0">
            <a:spAutoFit/>
          </a:bodyPr>
          <a:lstStyle/>
          <a:p>
            <a:pPr marL="355600" indent="-342900">
              <a:lnSpc>
                <a:spcPct val="100000"/>
              </a:lnSpc>
              <a:spcBef>
                <a:spcPts val="800"/>
              </a:spcBef>
              <a:buChar char="•"/>
              <a:tabLst>
                <a:tab pos="354965" algn="l"/>
                <a:tab pos="355600" algn="l"/>
              </a:tabLst>
            </a:pPr>
            <a:r>
              <a:rPr sz="2800" spc="-5" dirty="0">
                <a:latin typeface="Times New Roman"/>
                <a:cs typeface="Times New Roman"/>
              </a:rPr>
              <a:t>Growing cells </a:t>
            </a:r>
            <a:r>
              <a:rPr sz="2800" dirty="0">
                <a:latin typeface="Times New Roman"/>
                <a:cs typeface="Times New Roman"/>
              </a:rPr>
              <a:t>in the laboratory is </a:t>
            </a:r>
            <a:r>
              <a:rPr sz="2800" spc="-5" dirty="0">
                <a:latin typeface="Times New Roman"/>
                <a:cs typeface="Times New Roman"/>
              </a:rPr>
              <a:t>called as cell</a:t>
            </a:r>
            <a:r>
              <a:rPr sz="2800" spc="-20" dirty="0">
                <a:latin typeface="Times New Roman"/>
                <a:cs typeface="Times New Roman"/>
              </a:rPr>
              <a:t> </a:t>
            </a:r>
            <a:r>
              <a:rPr sz="2800" spc="-5" dirty="0">
                <a:latin typeface="Times New Roman"/>
                <a:cs typeface="Times New Roman"/>
              </a:rPr>
              <a:t>culture.</a:t>
            </a:r>
            <a:endParaRPr sz="2800">
              <a:latin typeface="Times New Roman"/>
              <a:cs typeface="Times New Roman"/>
            </a:endParaRPr>
          </a:p>
          <a:p>
            <a:pPr marL="355600" indent="-342900">
              <a:lnSpc>
                <a:spcPct val="100000"/>
              </a:lnSpc>
              <a:spcBef>
                <a:spcPts val="700"/>
              </a:spcBef>
              <a:buChar char="•"/>
              <a:tabLst>
                <a:tab pos="354965" algn="l"/>
                <a:tab pos="355600" algn="l"/>
              </a:tabLst>
            </a:pPr>
            <a:r>
              <a:rPr sz="2800" spc="-10" dirty="0">
                <a:latin typeface="Times New Roman"/>
                <a:cs typeface="Times New Roman"/>
              </a:rPr>
              <a:t>Human </a:t>
            </a:r>
            <a:r>
              <a:rPr sz="2800" dirty="0">
                <a:latin typeface="Times New Roman"/>
                <a:cs typeface="Times New Roman"/>
              </a:rPr>
              <a:t>ES </a:t>
            </a:r>
            <a:r>
              <a:rPr sz="2800" spc="-5" dirty="0">
                <a:latin typeface="Times New Roman"/>
                <a:cs typeface="Times New Roman"/>
              </a:rPr>
              <a:t>cells are derived from </a:t>
            </a:r>
            <a:r>
              <a:rPr sz="2800" dirty="0">
                <a:latin typeface="Times New Roman"/>
                <a:cs typeface="Times New Roman"/>
              </a:rPr>
              <a:t>4-5 </a:t>
            </a:r>
            <a:r>
              <a:rPr sz="2800" spc="-5" dirty="0">
                <a:latin typeface="Times New Roman"/>
                <a:cs typeface="Times New Roman"/>
              </a:rPr>
              <a:t>day </a:t>
            </a:r>
            <a:r>
              <a:rPr sz="2800" dirty="0">
                <a:latin typeface="Times New Roman"/>
                <a:cs typeface="Times New Roman"/>
              </a:rPr>
              <a:t>old</a:t>
            </a:r>
            <a:r>
              <a:rPr sz="2800" spc="-25" dirty="0">
                <a:latin typeface="Times New Roman"/>
                <a:cs typeface="Times New Roman"/>
              </a:rPr>
              <a:t> </a:t>
            </a:r>
            <a:r>
              <a:rPr sz="2800" spc="-5" dirty="0">
                <a:latin typeface="Times New Roman"/>
                <a:cs typeface="Times New Roman"/>
              </a:rPr>
              <a:t>blastocyst</a:t>
            </a:r>
            <a:endParaRPr sz="2800">
              <a:latin typeface="Times New Roman"/>
              <a:cs typeface="Times New Roman"/>
            </a:endParaRPr>
          </a:p>
          <a:p>
            <a:pPr marL="355600" indent="-342900">
              <a:lnSpc>
                <a:spcPct val="100000"/>
              </a:lnSpc>
              <a:spcBef>
                <a:spcPts val="690"/>
              </a:spcBef>
              <a:buChar char="•"/>
              <a:tabLst>
                <a:tab pos="354965" algn="l"/>
                <a:tab pos="355600" algn="l"/>
              </a:tabLst>
            </a:pPr>
            <a:r>
              <a:rPr sz="2800" spc="-5" dirty="0">
                <a:latin typeface="Times New Roman"/>
                <a:cs typeface="Times New Roman"/>
              </a:rPr>
              <a:t>Blastocyst structures</a:t>
            </a:r>
            <a:r>
              <a:rPr sz="2800" dirty="0">
                <a:latin typeface="Times New Roman"/>
                <a:cs typeface="Times New Roman"/>
              </a:rPr>
              <a:t> </a:t>
            </a:r>
            <a:r>
              <a:rPr sz="2800" spc="-5" dirty="0">
                <a:latin typeface="Times New Roman"/>
                <a:cs typeface="Times New Roman"/>
              </a:rPr>
              <a:t>include:</a:t>
            </a:r>
            <a:endParaRPr sz="2800">
              <a:latin typeface="Times New Roman"/>
              <a:cs typeface="Times New Roman"/>
            </a:endParaRPr>
          </a:p>
          <a:p>
            <a:pPr marL="755650" marR="81280" lvl="1" indent="-285750">
              <a:lnSpc>
                <a:spcPct val="100000"/>
              </a:lnSpc>
              <a:spcBef>
                <a:spcPts val="600"/>
              </a:spcBef>
              <a:buChar char="–"/>
              <a:tabLst>
                <a:tab pos="755015" algn="l"/>
                <a:tab pos="755650" algn="l"/>
              </a:tabLst>
            </a:pPr>
            <a:r>
              <a:rPr sz="2400" dirty="0">
                <a:latin typeface="Times New Roman"/>
                <a:cs typeface="Times New Roman"/>
              </a:rPr>
              <a:t>Trophoblast: outer layer of cells </a:t>
            </a:r>
            <a:r>
              <a:rPr sz="2400" spc="-5" dirty="0">
                <a:latin typeface="Times New Roman"/>
                <a:cs typeface="Times New Roman"/>
              </a:rPr>
              <a:t>that </a:t>
            </a:r>
            <a:r>
              <a:rPr sz="2400" dirty="0">
                <a:latin typeface="Times New Roman"/>
                <a:cs typeface="Times New Roman"/>
              </a:rPr>
              <a:t>surrounds the blastocyst  &amp; </a:t>
            </a:r>
            <a:r>
              <a:rPr sz="2400" spc="-10" dirty="0">
                <a:latin typeface="Times New Roman"/>
                <a:cs typeface="Times New Roman"/>
              </a:rPr>
              <a:t>forms </a:t>
            </a:r>
            <a:r>
              <a:rPr sz="2400" dirty="0">
                <a:latin typeface="Times New Roman"/>
                <a:cs typeface="Times New Roman"/>
              </a:rPr>
              <a:t>the</a:t>
            </a:r>
            <a:r>
              <a:rPr sz="2400" spc="-5" dirty="0">
                <a:latin typeface="Times New Roman"/>
                <a:cs typeface="Times New Roman"/>
              </a:rPr>
              <a:t> placenta</a:t>
            </a:r>
            <a:endParaRPr sz="2400">
              <a:latin typeface="Times New Roman"/>
              <a:cs typeface="Times New Roman"/>
            </a:endParaRPr>
          </a:p>
          <a:p>
            <a:pPr marL="755650" marR="983615" lvl="1" indent="-285750">
              <a:lnSpc>
                <a:spcPct val="100000"/>
              </a:lnSpc>
              <a:spcBef>
                <a:spcPts val="600"/>
              </a:spcBef>
              <a:buChar char="–"/>
              <a:tabLst>
                <a:tab pos="755015" algn="l"/>
                <a:tab pos="755650" algn="l"/>
              </a:tabLst>
            </a:pPr>
            <a:r>
              <a:rPr sz="2400" dirty="0">
                <a:latin typeface="Times New Roman"/>
                <a:cs typeface="Times New Roman"/>
              </a:rPr>
              <a:t>Blastocoel: </a:t>
            </a:r>
            <a:r>
              <a:rPr sz="2400" spc="-5" dirty="0">
                <a:latin typeface="Times New Roman"/>
                <a:cs typeface="Times New Roman"/>
              </a:rPr>
              <a:t>(“blastoseel”) </a:t>
            </a:r>
            <a:r>
              <a:rPr sz="2400" dirty="0">
                <a:latin typeface="Times New Roman"/>
                <a:cs typeface="Times New Roman"/>
              </a:rPr>
              <a:t>the hollow cavity inside the  blastocyst </a:t>
            </a:r>
            <a:r>
              <a:rPr sz="2400" spc="-5" dirty="0">
                <a:latin typeface="Times New Roman"/>
                <a:cs typeface="Times New Roman"/>
              </a:rPr>
              <a:t>that will form </a:t>
            </a:r>
            <a:r>
              <a:rPr sz="2400" dirty="0">
                <a:latin typeface="Times New Roman"/>
                <a:cs typeface="Times New Roman"/>
              </a:rPr>
              <a:t>body</a:t>
            </a:r>
            <a:r>
              <a:rPr sz="2400" spc="5" dirty="0">
                <a:latin typeface="Times New Roman"/>
                <a:cs typeface="Times New Roman"/>
              </a:rPr>
              <a:t> </a:t>
            </a:r>
            <a:r>
              <a:rPr sz="2400" dirty="0">
                <a:latin typeface="Times New Roman"/>
                <a:cs typeface="Times New Roman"/>
              </a:rPr>
              <a:t>cavity</a:t>
            </a:r>
            <a:endParaRPr sz="2400">
              <a:latin typeface="Times New Roman"/>
              <a:cs typeface="Times New Roman"/>
            </a:endParaRPr>
          </a:p>
          <a:p>
            <a:pPr marL="755650" marR="177165" lvl="1" indent="-285750">
              <a:lnSpc>
                <a:spcPct val="100000"/>
              </a:lnSpc>
              <a:spcBef>
                <a:spcPts val="600"/>
              </a:spcBef>
              <a:buChar char="–"/>
              <a:tabLst>
                <a:tab pos="755015" algn="l"/>
                <a:tab pos="755650" algn="l"/>
              </a:tabLst>
            </a:pPr>
            <a:r>
              <a:rPr sz="2400" dirty="0">
                <a:latin typeface="Times New Roman"/>
                <a:cs typeface="Times New Roman"/>
              </a:rPr>
              <a:t>Inner cell </a:t>
            </a:r>
            <a:r>
              <a:rPr sz="2400" spc="-5" dirty="0">
                <a:latin typeface="Times New Roman"/>
                <a:cs typeface="Times New Roman"/>
              </a:rPr>
              <a:t>mass: </a:t>
            </a:r>
            <a:r>
              <a:rPr sz="2400" dirty="0">
                <a:latin typeface="Times New Roman"/>
                <a:cs typeface="Times New Roman"/>
              </a:rPr>
              <a:t>a group of approx. 30 cells </a:t>
            </a:r>
            <a:r>
              <a:rPr sz="2400" spc="-5" dirty="0">
                <a:latin typeface="Times New Roman"/>
                <a:cs typeface="Times New Roman"/>
              </a:rPr>
              <a:t>at </a:t>
            </a:r>
            <a:r>
              <a:rPr sz="2400" dirty="0">
                <a:latin typeface="Times New Roman"/>
                <a:cs typeface="Times New Roman"/>
              </a:rPr>
              <a:t>one </a:t>
            </a:r>
            <a:r>
              <a:rPr sz="2400" spc="-5" dirty="0">
                <a:latin typeface="Times New Roman"/>
                <a:cs typeface="Times New Roman"/>
              </a:rPr>
              <a:t>end </a:t>
            </a:r>
            <a:r>
              <a:rPr sz="2400" dirty="0">
                <a:latin typeface="Times New Roman"/>
                <a:cs typeface="Times New Roman"/>
              </a:rPr>
              <a:t>of the  </a:t>
            </a:r>
            <a:r>
              <a:rPr sz="2400" spc="-5" dirty="0">
                <a:latin typeface="Times New Roman"/>
                <a:cs typeface="Times New Roman"/>
              </a:rPr>
              <a:t>blastocoel:</a:t>
            </a:r>
            <a:endParaRPr sz="2400">
              <a:latin typeface="Times New Roman"/>
              <a:cs typeface="Times New Roman"/>
            </a:endParaRPr>
          </a:p>
          <a:p>
            <a:pPr marL="1155700" lvl="2" indent="-228600">
              <a:spcBef>
                <a:spcPts val="500"/>
              </a:spcBef>
              <a:buFontTx/>
              <a:buChar char="•"/>
              <a:tabLst>
                <a:tab pos="1155065" algn="l"/>
                <a:tab pos="1155700" algn="l"/>
              </a:tabLst>
            </a:pPr>
            <a:r>
              <a:rPr sz="2000" spc="-5" dirty="0">
                <a:latin typeface="Times New Roman"/>
                <a:cs typeface="Times New Roman"/>
              </a:rPr>
              <a:t>Forms </a:t>
            </a:r>
            <a:r>
              <a:rPr sz="2000" dirty="0">
                <a:latin typeface="Times New Roman"/>
                <a:cs typeface="Times New Roman"/>
              </a:rPr>
              <a:t>3 germ </a:t>
            </a:r>
            <a:r>
              <a:rPr sz="2000" spc="-5" dirty="0">
                <a:latin typeface="Times New Roman"/>
                <a:cs typeface="Times New Roman"/>
              </a:rPr>
              <a:t>layers that </a:t>
            </a:r>
            <a:r>
              <a:rPr sz="2000" dirty="0">
                <a:latin typeface="Times New Roman"/>
                <a:cs typeface="Times New Roman"/>
              </a:rPr>
              <a:t>form </a:t>
            </a:r>
            <a:r>
              <a:rPr sz="2000" spc="-5" dirty="0">
                <a:latin typeface="Times New Roman"/>
                <a:cs typeface="Times New Roman"/>
              </a:rPr>
              <a:t>all embryonic tissues</a:t>
            </a:r>
            <a:r>
              <a:rPr sz="2000" spc="10" dirty="0">
                <a:latin typeface="Times New Roman"/>
                <a:cs typeface="Times New Roman"/>
              </a:rPr>
              <a:t> </a:t>
            </a:r>
            <a:r>
              <a:rPr sz="2000" spc="-5" dirty="0">
                <a:latin typeface="Times New Roman"/>
                <a:cs typeface="Times New Roman"/>
              </a:rPr>
              <a:t>(</a:t>
            </a:r>
            <a:r>
              <a:rPr sz="2000" spc="-5">
                <a:latin typeface="Times New Roman"/>
                <a:cs typeface="Times New Roman"/>
              </a:rPr>
              <a:t>endoderm</a:t>
            </a:r>
            <a:r>
              <a:rPr sz="2000" spc="-5" smtClean="0">
                <a:latin typeface="Times New Roman"/>
                <a:cs typeface="Times New Roman"/>
              </a:rPr>
              <a:t>,</a:t>
            </a:r>
            <a:r>
              <a:rPr lang="en-US" sz="2000" spc="-5" dirty="0" smtClean="0">
                <a:solidFill>
                  <a:srgbClr val="FFFFFF"/>
                </a:solidFill>
                <a:latin typeface="Times New Roman"/>
                <a:cs typeface="Times New Roman"/>
              </a:rPr>
              <a:t> mesoderm,</a:t>
            </a:r>
            <a:r>
              <a:rPr lang="en-US" sz="2000" spc="-65" dirty="0" smtClean="0">
                <a:solidFill>
                  <a:srgbClr val="FFFFFF"/>
                </a:solidFill>
                <a:latin typeface="Times New Roman"/>
                <a:cs typeface="Times New Roman"/>
              </a:rPr>
              <a:t> </a:t>
            </a:r>
            <a:r>
              <a:rPr lang="en-US" sz="2000" spc="-5" dirty="0" smtClean="0">
                <a:solidFill>
                  <a:srgbClr val="FFFFFF"/>
                </a:solidFill>
                <a:latin typeface="Times New Roman"/>
                <a:cs typeface="Times New Roman"/>
              </a:rPr>
              <a:t>ectoderm)</a:t>
            </a:r>
            <a:endParaRPr lang="en-US" sz="2000" dirty="0" smtClean="0">
              <a:latin typeface="Times New Roman"/>
              <a:cs typeface="Times New Roman"/>
            </a:endParaRPr>
          </a:p>
          <a:p>
            <a:pPr marL="1155700" lvl="2" indent="-228600">
              <a:lnSpc>
                <a:spcPct val="100000"/>
              </a:lnSpc>
              <a:spcBef>
                <a:spcPts val="500"/>
              </a:spcBef>
              <a:buChar char="•"/>
              <a:tabLst>
                <a:tab pos="1155065" algn="l"/>
                <a:tab pos="1155700" algn="l"/>
              </a:tabLst>
            </a:pPr>
            <a:endParaRPr sz="20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4770" y="833120"/>
            <a:ext cx="5676900" cy="695960"/>
          </a:xfrm>
          <a:prstGeom prst="rect">
            <a:avLst/>
          </a:prstGeom>
        </p:spPr>
        <p:txBody>
          <a:bodyPr vert="horz" wrap="square" lIns="0" tIns="12700" rIns="0" bIns="0" rtlCol="0">
            <a:spAutoFit/>
          </a:bodyPr>
          <a:lstStyle/>
          <a:p>
            <a:pPr marL="12700">
              <a:lnSpc>
                <a:spcPct val="100000"/>
              </a:lnSpc>
              <a:spcBef>
                <a:spcPts val="100"/>
              </a:spcBef>
              <a:tabLst>
                <a:tab pos="2216785" algn="l"/>
              </a:tabLst>
            </a:pPr>
            <a:r>
              <a:rPr sz="4400" b="0" spc="-5" dirty="0">
                <a:solidFill>
                  <a:schemeClr val="tx1"/>
                </a:solidFill>
                <a:latin typeface="Times New Roman"/>
                <a:cs typeface="Times New Roman"/>
              </a:rPr>
              <a:t>Stages</a:t>
            </a:r>
            <a:r>
              <a:rPr sz="4400" b="0" spc="10" dirty="0">
                <a:solidFill>
                  <a:schemeClr val="tx1"/>
                </a:solidFill>
                <a:latin typeface="Times New Roman"/>
                <a:cs typeface="Times New Roman"/>
              </a:rPr>
              <a:t> </a:t>
            </a:r>
            <a:r>
              <a:rPr sz="4400" b="0" dirty="0">
                <a:solidFill>
                  <a:schemeClr val="tx1"/>
                </a:solidFill>
                <a:latin typeface="Times New Roman"/>
                <a:cs typeface="Times New Roman"/>
              </a:rPr>
              <a:t>of	</a:t>
            </a:r>
            <a:r>
              <a:rPr sz="4400" b="0" spc="-5" dirty="0">
                <a:solidFill>
                  <a:schemeClr val="tx1"/>
                </a:solidFill>
                <a:latin typeface="Times New Roman"/>
                <a:cs typeface="Times New Roman"/>
              </a:rPr>
              <a:t>Embryogenesis</a:t>
            </a:r>
            <a:endParaRPr sz="4400">
              <a:solidFill>
                <a:schemeClr val="tx1"/>
              </a:solidFill>
              <a:latin typeface="Times New Roman"/>
              <a:cs typeface="Times New Roman"/>
            </a:endParaRPr>
          </a:p>
        </p:txBody>
      </p:sp>
      <p:sp>
        <p:nvSpPr>
          <p:cNvPr id="3" name="object 3"/>
          <p:cNvSpPr/>
          <p:nvPr/>
        </p:nvSpPr>
        <p:spPr>
          <a:xfrm>
            <a:off x="1308100" y="2387600"/>
            <a:ext cx="1384300" cy="11557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08100" y="2387600"/>
            <a:ext cx="1384300" cy="1155700"/>
          </a:xfrm>
          <a:custGeom>
            <a:avLst/>
            <a:gdLst/>
            <a:ahLst/>
            <a:cxnLst/>
            <a:rect l="l" t="t" r="r" b="b"/>
            <a:pathLst>
              <a:path w="1384300" h="1155700">
                <a:moveTo>
                  <a:pt x="692150" y="0"/>
                </a:moveTo>
                <a:lnTo>
                  <a:pt x="745069" y="1534"/>
                </a:lnTo>
                <a:lnTo>
                  <a:pt x="796722" y="6073"/>
                </a:lnTo>
                <a:lnTo>
                  <a:pt x="846992" y="13518"/>
                </a:lnTo>
                <a:lnTo>
                  <a:pt x="895764" y="23774"/>
                </a:lnTo>
                <a:lnTo>
                  <a:pt x="942919" y="36741"/>
                </a:lnTo>
                <a:lnTo>
                  <a:pt x="988342" y="52323"/>
                </a:lnTo>
                <a:lnTo>
                  <a:pt x="1031916" y="70423"/>
                </a:lnTo>
                <a:lnTo>
                  <a:pt x="1073524" y="90943"/>
                </a:lnTo>
                <a:lnTo>
                  <a:pt x="1113049" y="113786"/>
                </a:lnTo>
                <a:lnTo>
                  <a:pt x="1150375" y="138855"/>
                </a:lnTo>
                <a:lnTo>
                  <a:pt x="1185386" y="166052"/>
                </a:lnTo>
                <a:lnTo>
                  <a:pt x="1217964" y="195280"/>
                </a:lnTo>
                <a:lnTo>
                  <a:pt x="1247993" y="226441"/>
                </a:lnTo>
                <a:lnTo>
                  <a:pt x="1275356" y="259439"/>
                </a:lnTo>
                <a:lnTo>
                  <a:pt x="1299937" y="294176"/>
                </a:lnTo>
                <a:lnTo>
                  <a:pt x="1321619" y="330554"/>
                </a:lnTo>
                <a:lnTo>
                  <a:pt x="1340285" y="368477"/>
                </a:lnTo>
                <a:lnTo>
                  <a:pt x="1355819" y="407847"/>
                </a:lnTo>
                <a:lnTo>
                  <a:pt x="1368104" y="448566"/>
                </a:lnTo>
                <a:lnTo>
                  <a:pt x="1377024" y="490538"/>
                </a:lnTo>
                <a:lnTo>
                  <a:pt x="1382461" y="533665"/>
                </a:lnTo>
                <a:lnTo>
                  <a:pt x="1384300" y="577850"/>
                </a:lnTo>
                <a:lnTo>
                  <a:pt x="1382461" y="622034"/>
                </a:lnTo>
                <a:lnTo>
                  <a:pt x="1377024" y="665161"/>
                </a:lnTo>
                <a:lnTo>
                  <a:pt x="1368104" y="707133"/>
                </a:lnTo>
                <a:lnTo>
                  <a:pt x="1355819" y="747852"/>
                </a:lnTo>
                <a:lnTo>
                  <a:pt x="1340285" y="787222"/>
                </a:lnTo>
                <a:lnTo>
                  <a:pt x="1321619" y="825145"/>
                </a:lnTo>
                <a:lnTo>
                  <a:pt x="1299937" y="861523"/>
                </a:lnTo>
                <a:lnTo>
                  <a:pt x="1275356" y="896260"/>
                </a:lnTo>
                <a:lnTo>
                  <a:pt x="1247993" y="929258"/>
                </a:lnTo>
                <a:lnTo>
                  <a:pt x="1217964" y="960419"/>
                </a:lnTo>
                <a:lnTo>
                  <a:pt x="1185386" y="989647"/>
                </a:lnTo>
                <a:lnTo>
                  <a:pt x="1150375" y="1016844"/>
                </a:lnTo>
                <a:lnTo>
                  <a:pt x="1113049" y="1041913"/>
                </a:lnTo>
                <a:lnTo>
                  <a:pt x="1073524" y="1064756"/>
                </a:lnTo>
                <a:lnTo>
                  <a:pt x="1031916" y="1085276"/>
                </a:lnTo>
                <a:lnTo>
                  <a:pt x="988342" y="1103376"/>
                </a:lnTo>
                <a:lnTo>
                  <a:pt x="942919" y="1118958"/>
                </a:lnTo>
                <a:lnTo>
                  <a:pt x="895764" y="1131925"/>
                </a:lnTo>
                <a:lnTo>
                  <a:pt x="846992" y="1142181"/>
                </a:lnTo>
                <a:lnTo>
                  <a:pt x="796722" y="1149626"/>
                </a:lnTo>
                <a:lnTo>
                  <a:pt x="745069" y="1154165"/>
                </a:lnTo>
                <a:lnTo>
                  <a:pt x="692150" y="1155700"/>
                </a:lnTo>
                <a:lnTo>
                  <a:pt x="639230" y="1154165"/>
                </a:lnTo>
                <a:lnTo>
                  <a:pt x="587577" y="1149626"/>
                </a:lnTo>
                <a:lnTo>
                  <a:pt x="537307" y="1142181"/>
                </a:lnTo>
                <a:lnTo>
                  <a:pt x="488535" y="1131925"/>
                </a:lnTo>
                <a:lnTo>
                  <a:pt x="441380" y="1118958"/>
                </a:lnTo>
                <a:lnTo>
                  <a:pt x="395957" y="1103376"/>
                </a:lnTo>
                <a:lnTo>
                  <a:pt x="352383" y="1085276"/>
                </a:lnTo>
                <a:lnTo>
                  <a:pt x="310775" y="1064756"/>
                </a:lnTo>
                <a:lnTo>
                  <a:pt x="271250" y="1041913"/>
                </a:lnTo>
                <a:lnTo>
                  <a:pt x="233924" y="1016844"/>
                </a:lnTo>
                <a:lnTo>
                  <a:pt x="198913" y="989647"/>
                </a:lnTo>
                <a:lnTo>
                  <a:pt x="166335" y="960419"/>
                </a:lnTo>
                <a:lnTo>
                  <a:pt x="136306" y="929258"/>
                </a:lnTo>
                <a:lnTo>
                  <a:pt x="108943" y="896260"/>
                </a:lnTo>
                <a:lnTo>
                  <a:pt x="84362" y="861523"/>
                </a:lnTo>
                <a:lnTo>
                  <a:pt x="62680" y="825145"/>
                </a:lnTo>
                <a:lnTo>
                  <a:pt x="44014" y="787222"/>
                </a:lnTo>
                <a:lnTo>
                  <a:pt x="28480" y="747852"/>
                </a:lnTo>
                <a:lnTo>
                  <a:pt x="16195" y="707133"/>
                </a:lnTo>
                <a:lnTo>
                  <a:pt x="7275" y="665161"/>
                </a:lnTo>
                <a:lnTo>
                  <a:pt x="1838" y="622034"/>
                </a:lnTo>
                <a:lnTo>
                  <a:pt x="0" y="577850"/>
                </a:lnTo>
                <a:lnTo>
                  <a:pt x="1838" y="533665"/>
                </a:lnTo>
                <a:lnTo>
                  <a:pt x="7275" y="490538"/>
                </a:lnTo>
                <a:lnTo>
                  <a:pt x="16195" y="448566"/>
                </a:lnTo>
                <a:lnTo>
                  <a:pt x="28480" y="407847"/>
                </a:lnTo>
                <a:lnTo>
                  <a:pt x="44014" y="368477"/>
                </a:lnTo>
                <a:lnTo>
                  <a:pt x="62680" y="330554"/>
                </a:lnTo>
                <a:lnTo>
                  <a:pt x="84362" y="294176"/>
                </a:lnTo>
                <a:lnTo>
                  <a:pt x="108943" y="259439"/>
                </a:lnTo>
                <a:lnTo>
                  <a:pt x="136306" y="226441"/>
                </a:lnTo>
                <a:lnTo>
                  <a:pt x="166335" y="195280"/>
                </a:lnTo>
                <a:lnTo>
                  <a:pt x="198913" y="166052"/>
                </a:lnTo>
                <a:lnTo>
                  <a:pt x="233924" y="138855"/>
                </a:lnTo>
                <a:lnTo>
                  <a:pt x="271250" y="113786"/>
                </a:lnTo>
                <a:lnTo>
                  <a:pt x="310775" y="90943"/>
                </a:lnTo>
                <a:lnTo>
                  <a:pt x="352383" y="70423"/>
                </a:lnTo>
                <a:lnTo>
                  <a:pt x="395957" y="52323"/>
                </a:lnTo>
                <a:lnTo>
                  <a:pt x="441380" y="36741"/>
                </a:lnTo>
                <a:lnTo>
                  <a:pt x="488535" y="23774"/>
                </a:lnTo>
                <a:lnTo>
                  <a:pt x="537307" y="13518"/>
                </a:lnTo>
                <a:lnTo>
                  <a:pt x="587577" y="6073"/>
                </a:lnTo>
                <a:lnTo>
                  <a:pt x="639230" y="1534"/>
                </a:lnTo>
                <a:lnTo>
                  <a:pt x="692150" y="0"/>
                </a:lnTo>
                <a:close/>
              </a:path>
            </a:pathLst>
          </a:custGeom>
          <a:ln w="38097">
            <a:solidFill>
              <a:srgbClr val="FF9999"/>
            </a:solidFill>
          </a:ln>
        </p:spPr>
        <p:txBody>
          <a:bodyPr wrap="square" lIns="0" tIns="0" rIns="0" bIns="0" rtlCol="0"/>
          <a:lstStyle/>
          <a:p>
            <a:endParaRPr/>
          </a:p>
        </p:txBody>
      </p:sp>
      <p:sp>
        <p:nvSpPr>
          <p:cNvPr id="5" name="object 5"/>
          <p:cNvSpPr/>
          <p:nvPr/>
        </p:nvSpPr>
        <p:spPr>
          <a:xfrm>
            <a:off x="1308100" y="238760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6" name="object 6"/>
          <p:cNvSpPr/>
          <p:nvPr/>
        </p:nvSpPr>
        <p:spPr>
          <a:xfrm>
            <a:off x="2692400" y="354330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7" name="object 7"/>
          <p:cNvSpPr/>
          <p:nvPr/>
        </p:nvSpPr>
        <p:spPr>
          <a:xfrm>
            <a:off x="1714500" y="2921000"/>
            <a:ext cx="355600" cy="355600"/>
          </a:xfrm>
          <a:custGeom>
            <a:avLst/>
            <a:gdLst/>
            <a:ahLst/>
            <a:cxnLst/>
            <a:rect l="l" t="t" r="r" b="b"/>
            <a:pathLst>
              <a:path w="355600" h="355600">
                <a:moveTo>
                  <a:pt x="177800" y="0"/>
                </a:moveTo>
                <a:lnTo>
                  <a:pt x="129351" y="6203"/>
                </a:lnTo>
                <a:lnTo>
                  <a:pt x="86548" y="23800"/>
                </a:lnTo>
                <a:lnTo>
                  <a:pt x="50800" y="51276"/>
                </a:lnTo>
                <a:lnTo>
                  <a:pt x="23518" y="87112"/>
                </a:lnTo>
                <a:lnTo>
                  <a:pt x="6114" y="129792"/>
                </a:lnTo>
                <a:lnTo>
                  <a:pt x="0" y="177800"/>
                </a:lnTo>
                <a:lnTo>
                  <a:pt x="6114" y="225807"/>
                </a:lnTo>
                <a:lnTo>
                  <a:pt x="23518" y="268487"/>
                </a:lnTo>
                <a:lnTo>
                  <a:pt x="50800" y="304323"/>
                </a:lnTo>
                <a:lnTo>
                  <a:pt x="86548" y="331799"/>
                </a:lnTo>
                <a:lnTo>
                  <a:pt x="129351" y="349396"/>
                </a:lnTo>
                <a:lnTo>
                  <a:pt x="177800" y="355600"/>
                </a:lnTo>
                <a:lnTo>
                  <a:pt x="225807" y="349396"/>
                </a:lnTo>
                <a:lnTo>
                  <a:pt x="268487" y="331799"/>
                </a:lnTo>
                <a:lnTo>
                  <a:pt x="304323" y="304323"/>
                </a:lnTo>
                <a:lnTo>
                  <a:pt x="331799" y="268487"/>
                </a:lnTo>
                <a:lnTo>
                  <a:pt x="349396" y="225807"/>
                </a:lnTo>
                <a:lnTo>
                  <a:pt x="355600" y="177800"/>
                </a:lnTo>
                <a:lnTo>
                  <a:pt x="349396" y="129792"/>
                </a:lnTo>
                <a:lnTo>
                  <a:pt x="331799" y="87112"/>
                </a:lnTo>
                <a:lnTo>
                  <a:pt x="304323" y="51276"/>
                </a:lnTo>
                <a:lnTo>
                  <a:pt x="268487" y="23800"/>
                </a:lnTo>
                <a:lnTo>
                  <a:pt x="225807" y="6203"/>
                </a:lnTo>
                <a:lnTo>
                  <a:pt x="177800" y="0"/>
                </a:lnTo>
                <a:close/>
              </a:path>
            </a:pathLst>
          </a:custGeom>
          <a:solidFill>
            <a:srgbClr val="3333CC"/>
          </a:solidFill>
        </p:spPr>
        <p:txBody>
          <a:bodyPr wrap="square" lIns="0" tIns="0" rIns="0" bIns="0" rtlCol="0"/>
          <a:lstStyle/>
          <a:p>
            <a:endParaRPr/>
          </a:p>
        </p:txBody>
      </p:sp>
      <p:sp>
        <p:nvSpPr>
          <p:cNvPr id="8" name="object 8"/>
          <p:cNvSpPr/>
          <p:nvPr/>
        </p:nvSpPr>
        <p:spPr>
          <a:xfrm>
            <a:off x="1714500" y="2921000"/>
            <a:ext cx="355600" cy="355600"/>
          </a:xfrm>
          <a:custGeom>
            <a:avLst/>
            <a:gdLst/>
            <a:ahLst/>
            <a:cxnLst/>
            <a:rect l="l" t="t" r="r" b="b"/>
            <a:pathLst>
              <a:path w="355600" h="355600">
                <a:moveTo>
                  <a:pt x="177800" y="0"/>
                </a:moveTo>
                <a:lnTo>
                  <a:pt x="225807" y="6203"/>
                </a:lnTo>
                <a:lnTo>
                  <a:pt x="268487" y="23800"/>
                </a:lnTo>
                <a:lnTo>
                  <a:pt x="304323" y="51276"/>
                </a:lnTo>
                <a:lnTo>
                  <a:pt x="331799" y="87112"/>
                </a:lnTo>
                <a:lnTo>
                  <a:pt x="349396" y="129792"/>
                </a:lnTo>
                <a:lnTo>
                  <a:pt x="355600" y="177800"/>
                </a:lnTo>
                <a:lnTo>
                  <a:pt x="349396" y="225807"/>
                </a:lnTo>
                <a:lnTo>
                  <a:pt x="331799" y="268487"/>
                </a:lnTo>
                <a:lnTo>
                  <a:pt x="304323" y="304323"/>
                </a:lnTo>
                <a:lnTo>
                  <a:pt x="268487" y="331799"/>
                </a:lnTo>
                <a:lnTo>
                  <a:pt x="225807" y="349396"/>
                </a:lnTo>
                <a:lnTo>
                  <a:pt x="177800" y="355600"/>
                </a:lnTo>
                <a:lnTo>
                  <a:pt x="129351" y="349396"/>
                </a:lnTo>
                <a:lnTo>
                  <a:pt x="86548" y="331799"/>
                </a:lnTo>
                <a:lnTo>
                  <a:pt x="50800" y="304323"/>
                </a:lnTo>
                <a:lnTo>
                  <a:pt x="23518" y="268487"/>
                </a:lnTo>
                <a:lnTo>
                  <a:pt x="6114" y="225807"/>
                </a:lnTo>
                <a:lnTo>
                  <a:pt x="0" y="177800"/>
                </a:lnTo>
                <a:lnTo>
                  <a:pt x="6114" y="129792"/>
                </a:lnTo>
                <a:lnTo>
                  <a:pt x="23518" y="87112"/>
                </a:lnTo>
                <a:lnTo>
                  <a:pt x="50800" y="51276"/>
                </a:lnTo>
                <a:lnTo>
                  <a:pt x="86548" y="23800"/>
                </a:lnTo>
                <a:lnTo>
                  <a:pt x="129351" y="6203"/>
                </a:lnTo>
                <a:lnTo>
                  <a:pt x="177800" y="0"/>
                </a:lnTo>
                <a:close/>
              </a:path>
            </a:pathLst>
          </a:custGeom>
          <a:ln w="9344">
            <a:solidFill>
              <a:srgbClr val="000000"/>
            </a:solidFill>
          </a:ln>
        </p:spPr>
        <p:txBody>
          <a:bodyPr wrap="square" lIns="0" tIns="0" rIns="0" bIns="0" rtlCol="0"/>
          <a:lstStyle/>
          <a:p>
            <a:endParaRPr/>
          </a:p>
        </p:txBody>
      </p:sp>
      <p:sp>
        <p:nvSpPr>
          <p:cNvPr id="9" name="object 9"/>
          <p:cNvSpPr/>
          <p:nvPr/>
        </p:nvSpPr>
        <p:spPr>
          <a:xfrm>
            <a:off x="1714500" y="292100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10" name="object 10"/>
          <p:cNvSpPr/>
          <p:nvPr/>
        </p:nvSpPr>
        <p:spPr>
          <a:xfrm>
            <a:off x="2070100" y="327660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11" name="object 11"/>
          <p:cNvSpPr txBox="1"/>
          <p:nvPr/>
        </p:nvSpPr>
        <p:spPr>
          <a:xfrm>
            <a:off x="1460500" y="3558540"/>
            <a:ext cx="1144270" cy="487680"/>
          </a:xfrm>
          <a:prstGeom prst="rect">
            <a:avLst/>
          </a:prstGeom>
        </p:spPr>
        <p:txBody>
          <a:bodyPr vert="horz" wrap="square" lIns="0" tIns="41275" rIns="0" bIns="0" rtlCol="0">
            <a:spAutoFit/>
          </a:bodyPr>
          <a:lstStyle/>
          <a:p>
            <a:pPr marL="12700" marR="5080" indent="316230">
              <a:lnSpc>
                <a:spcPts val="1720"/>
              </a:lnSpc>
              <a:spcBef>
                <a:spcPts val="325"/>
              </a:spcBef>
            </a:pPr>
            <a:r>
              <a:rPr sz="1600" spc="-5" dirty="0">
                <a:latin typeface="Times New Roman"/>
                <a:cs typeface="Times New Roman"/>
              </a:rPr>
              <a:t>Day </a:t>
            </a:r>
            <a:r>
              <a:rPr sz="1600" dirty="0">
                <a:latin typeface="Times New Roman"/>
                <a:cs typeface="Times New Roman"/>
              </a:rPr>
              <a:t>1  </a:t>
            </a:r>
            <a:r>
              <a:rPr sz="1600" spc="-5" dirty="0">
                <a:latin typeface="Times New Roman"/>
                <a:cs typeface="Times New Roman"/>
              </a:rPr>
              <a:t>Fertilized</a:t>
            </a:r>
            <a:r>
              <a:rPr sz="1600" spc="-95" dirty="0">
                <a:latin typeface="Times New Roman"/>
                <a:cs typeface="Times New Roman"/>
              </a:rPr>
              <a:t> </a:t>
            </a:r>
            <a:r>
              <a:rPr sz="1600" spc="-5" dirty="0">
                <a:latin typeface="Times New Roman"/>
                <a:cs typeface="Times New Roman"/>
              </a:rPr>
              <a:t>egg</a:t>
            </a:r>
            <a:endParaRPr sz="1600">
              <a:latin typeface="Times New Roman"/>
              <a:cs typeface="Times New Roman"/>
            </a:endParaRPr>
          </a:p>
        </p:txBody>
      </p:sp>
      <p:sp>
        <p:nvSpPr>
          <p:cNvPr id="12" name="object 12"/>
          <p:cNvSpPr/>
          <p:nvPr/>
        </p:nvSpPr>
        <p:spPr>
          <a:xfrm>
            <a:off x="4556718" y="1743233"/>
            <a:ext cx="697311" cy="1159892"/>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4557271" y="1742757"/>
            <a:ext cx="697865" cy="1160780"/>
          </a:xfrm>
          <a:custGeom>
            <a:avLst/>
            <a:gdLst/>
            <a:ahLst/>
            <a:cxnLst/>
            <a:rect l="l" t="t" r="r" b="b"/>
            <a:pathLst>
              <a:path w="697864" h="1160780">
                <a:moveTo>
                  <a:pt x="90928" y="9842"/>
                </a:moveTo>
                <a:lnTo>
                  <a:pt x="125596" y="19518"/>
                </a:lnTo>
                <a:lnTo>
                  <a:pt x="169494" y="31556"/>
                </a:lnTo>
                <a:lnTo>
                  <a:pt x="220092" y="45872"/>
                </a:lnTo>
                <a:lnTo>
                  <a:pt x="274860" y="62384"/>
                </a:lnTo>
                <a:lnTo>
                  <a:pt x="331270" y="81007"/>
                </a:lnTo>
                <a:lnTo>
                  <a:pt x="386791" y="101658"/>
                </a:lnTo>
                <a:lnTo>
                  <a:pt x="438894" y="124253"/>
                </a:lnTo>
                <a:lnTo>
                  <a:pt x="485050" y="148709"/>
                </a:lnTo>
                <a:lnTo>
                  <a:pt x="522728" y="174942"/>
                </a:lnTo>
                <a:lnTo>
                  <a:pt x="562131" y="212124"/>
                </a:lnTo>
                <a:lnTo>
                  <a:pt x="595670" y="253438"/>
                </a:lnTo>
                <a:lnTo>
                  <a:pt x="623699" y="298039"/>
                </a:lnTo>
                <a:lnTo>
                  <a:pt x="646573" y="345085"/>
                </a:lnTo>
                <a:lnTo>
                  <a:pt x="664650" y="393730"/>
                </a:lnTo>
                <a:lnTo>
                  <a:pt x="678283" y="443130"/>
                </a:lnTo>
                <a:lnTo>
                  <a:pt x="687828" y="492442"/>
                </a:lnTo>
                <a:lnTo>
                  <a:pt x="693590" y="536604"/>
                </a:lnTo>
                <a:lnTo>
                  <a:pt x="697016" y="582850"/>
                </a:lnTo>
                <a:lnTo>
                  <a:pt x="697316" y="630406"/>
                </a:lnTo>
                <a:lnTo>
                  <a:pt x="693702" y="678497"/>
                </a:lnTo>
                <a:lnTo>
                  <a:pt x="685385" y="726350"/>
                </a:lnTo>
                <a:lnTo>
                  <a:pt x="671576" y="773191"/>
                </a:lnTo>
                <a:lnTo>
                  <a:pt x="651487" y="818247"/>
                </a:lnTo>
                <a:lnTo>
                  <a:pt x="624328" y="860742"/>
                </a:lnTo>
                <a:lnTo>
                  <a:pt x="597840" y="891705"/>
                </a:lnTo>
                <a:lnTo>
                  <a:pt x="564385" y="924431"/>
                </a:lnTo>
                <a:lnTo>
                  <a:pt x="525434" y="958039"/>
                </a:lnTo>
                <a:lnTo>
                  <a:pt x="482458" y="991646"/>
                </a:lnTo>
                <a:lnTo>
                  <a:pt x="436929" y="1024373"/>
                </a:lnTo>
                <a:lnTo>
                  <a:pt x="390318" y="1055335"/>
                </a:lnTo>
                <a:lnTo>
                  <a:pt x="344096" y="1083653"/>
                </a:lnTo>
                <a:lnTo>
                  <a:pt x="299735" y="1108444"/>
                </a:lnTo>
                <a:lnTo>
                  <a:pt x="258705" y="1128827"/>
                </a:lnTo>
                <a:lnTo>
                  <a:pt x="222479" y="1143921"/>
                </a:lnTo>
                <a:lnTo>
                  <a:pt x="149930" y="1160368"/>
                </a:lnTo>
                <a:lnTo>
                  <a:pt x="117175" y="1158863"/>
                </a:lnTo>
                <a:lnTo>
                  <a:pt x="72301" y="1113801"/>
                </a:lnTo>
                <a:lnTo>
                  <a:pt x="55738" y="1062766"/>
                </a:lnTo>
                <a:lnTo>
                  <a:pt x="40128" y="987742"/>
                </a:lnTo>
                <a:lnTo>
                  <a:pt x="30208" y="916155"/>
                </a:lnTo>
                <a:lnTo>
                  <a:pt x="25752" y="871972"/>
                </a:lnTo>
                <a:lnTo>
                  <a:pt x="21637" y="823234"/>
                </a:lnTo>
                <a:lnTo>
                  <a:pt x="17867" y="770721"/>
                </a:lnTo>
                <a:lnTo>
                  <a:pt x="14446" y="715209"/>
                </a:lnTo>
                <a:lnTo>
                  <a:pt x="11377" y="657480"/>
                </a:lnTo>
                <a:lnTo>
                  <a:pt x="8665" y="598310"/>
                </a:lnTo>
                <a:lnTo>
                  <a:pt x="6314" y="538479"/>
                </a:lnTo>
                <a:lnTo>
                  <a:pt x="4328" y="478766"/>
                </a:lnTo>
                <a:lnTo>
                  <a:pt x="2709" y="419950"/>
                </a:lnTo>
                <a:lnTo>
                  <a:pt x="1464" y="362808"/>
                </a:lnTo>
                <a:lnTo>
                  <a:pt x="594" y="308120"/>
                </a:lnTo>
                <a:lnTo>
                  <a:pt x="105" y="256664"/>
                </a:lnTo>
                <a:lnTo>
                  <a:pt x="0" y="209220"/>
                </a:lnTo>
                <a:lnTo>
                  <a:pt x="282" y="166566"/>
                </a:lnTo>
                <a:lnTo>
                  <a:pt x="2028" y="98742"/>
                </a:lnTo>
                <a:lnTo>
                  <a:pt x="9936" y="36594"/>
                </a:lnTo>
                <a:lnTo>
                  <a:pt x="42192" y="0"/>
                </a:lnTo>
                <a:lnTo>
                  <a:pt x="61106" y="4950"/>
                </a:lnTo>
                <a:lnTo>
                  <a:pt x="78257" y="11665"/>
                </a:lnTo>
                <a:lnTo>
                  <a:pt x="90928" y="9842"/>
                </a:lnTo>
                <a:close/>
              </a:path>
            </a:pathLst>
          </a:custGeom>
          <a:ln w="38097">
            <a:solidFill>
              <a:srgbClr val="FF9999"/>
            </a:solidFill>
          </a:ln>
        </p:spPr>
        <p:txBody>
          <a:bodyPr wrap="square" lIns="0" tIns="0" rIns="0" bIns="0" rtlCol="0"/>
          <a:lstStyle/>
          <a:p>
            <a:endParaRPr/>
          </a:p>
        </p:txBody>
      </p:sp>
      <p:sp>
        <p:nvSpPr>
          <p:cNvPr id="14" name="object 14"/>
          <p:cNvSpPr/>
          <p:nvPr/>
        </p:nvSpPr>
        <p:spPr>
          <a:xfrm>
            <a:off x="4551679" y="167767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5" name="object 15"/>
          <p:cNvSpPr/>
          <p:nvPr/>
        </p:nvSpPr>
        <p:spPr>
          <a:xfrm>
            <a:off x="5264150" y="291718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6" name="object 16"/>
          <p:cNvSpPr/>
          <p:nvPr/>
        </p:nvSpPr>
        <p:spPr>
          <a:xfrm>
            <a:off x="3874172" y="1755933"/>
            <a:ext cx="697897" cy="115989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3875442" y="1755457"/>
            <a:ext cx="697865" cy="1160780"/>
          </a:xfrm>
          <a:custGeom>
            <a:avLst/>
            <a:gdLst/>
            <a:ahLst/>
            <a:cxnLst/>
            <a:rect l="l" t="t" r="r" b="b"/>
            <a:pathLst>
              <a:path w="697864" h="1160780">
                <a:moveTo>
                  <a:pt x="606387" y="9842"/>
                </a:moveTo>
                <a:lnTo>
                  <a:pt x="571719" y="19518"/>
                </a:lnTo>
                <a:lnTo>
                  <a:pt x="527822" y="31556"/>
                </a:lnTo>
                <a:lnTo>
                  <a:pt x="477224" y="45872"/>
                </a:lnTo>
                <a:lnTo>
                  <a:pt x="422455" y="62384"/>
                </a:lnTo>
                <a:lnTo>
                  <a:pt x="366045" y="81007"/>
                </a:lnTo>
                <a:lnTo>
                  <a:pt x="310524" y="101658"/>
                </a:lnTo>
                <a:lnTo>
                  <a:pt x="258421" y="124253"/>
                </a:lnTo>
                <a:lnTo>
                  <a:pt x="212266" y="148709"/>
                </a:lnTo>
                <a:lnTo>
                  <a:pt x="174587" y="174942"/>
                </a:lnTo>
                <a:lnTo>
                  <a:pt x="135117" y="212124"/>
                </a:lnTo>
                <a:lnTo>
                  <a:pt x="101423" y="253438"/>
                </a:lnTo>
                <a:lnTo>
                  <a:pt x="73217" y="298039"/>
                </a:lnTo>
                <a:lnTo>
                  <a:pt x="50209" y="345085"/>
                </a:lnTo>
                <a:lnTo>
                  <a:pt x="32110" y="393730"/>
                </a:lnTo>
                <a:lnTo>
                  <a:pt x="18633" y="443130"/>
                </a:lnTo>
                <a:lnTo>
                  <a:pt x="9487" y="492442"/>
                </a:lnTo>
                <a:lnTo>
                  <a:pt x="3725" y="536604"/>
                </a:lnTo>
                <a:lnTo>
                  <a:pt x="300" y="582850"/>
                </a:lnTo>
                <a:lnTo>
                  <a:pt x="0" y="630406"/>
                </a:lnTo>
                <a:lnTo>
                  <a:pt x="3614" y="678497"/>
                </a:lnTo>
                <a:lnTo>
                  <a:pt x="11931" y="726350"/>
                </a:lnTo>
                <a:lnTo>
                  <a:pt x="25739" y="773191"/>
                </a:lnTo>
                <a:lnTo>
                  <a:pt x="45829" y="818247"/>
                </a:lnTo>
                <a:lnTo>
                  <a:pt x="72987" y="860742"/>
                </a:lnTo>
                <a:lnTo>
                  <a:pt x="99475" y="891705"/>
                </a:lnTo>
                <a:lnTo>
                  <a:pt x="132930" y="924431"/>
                </a:lnTo>
                <a:lnTo>
                  <a:pt x="171881" y="958039"/>
                </a:lnTo>
                <a:lnTo>
                  <a:pt x="214857" y="991646"/>
                </a:lnTo>
                <a:lnTo>
                  <a:pt x="260386" y="1024373"/>
                </a:lnTo>
                <a:lnTo>
                  <a:pt x="306997" y="1055335"/>
                </a:lnTo>
                <a:lnTo>
                  <a:pt x="353219" y="1083653"/>
                </a:lnTo>
                <a:lnTo>
                  <a:pt x="397581" y="1108444"/>
                </a:lnTo>
                <a:lnTo>
                  <a:pt x="438610" y="1128827"/>
                </a:lnTo>
                <a:lnTo>
                  <a:pt x="474836" y="1143921"/>
                </a:lnTo>
                <a:lnTo>
                  <a:pt x="547385" y="1160368"/>
                </a:lnTo>
                <a:lnTo>
                  <a:pt x="580141" y="1158863"/>
                </a:lnTo>
                <a:lnTo>
                  <a:pt x="625014" y="1113801"/>
                </a:lnTo>
                <a:lnTo>
                  <a:pt x="641577" y="1062766"/>
                </a:lnTo>
                <a:lnTo>
                  <a:pt x="657187" y="987742"/>
                </a:lnTo>
                <a:lnTo>
                  <a:pt x="667107" y="916155"/>
                </a:lnTo>
                <a:lnTo>
                  <a:pt x="671563" y="871972"/>
                </a:lnTo>
                <a:lnTo>
                  <a:pt x="675678" y="823234"/>
                </a:lnTo>
                <a:lnTo>
                  <a:pt x="679448" y="770721"/>
                </a:lnTo>
                <a:lnTo>
                  <a:pt x="682870" y="715209"/>
                </a:lnTo>
                <a:lnTo>
                  <a:pt x="685938" y="657480"/>
                </a:lnTo>
                <a:lnTo>
                  <a:pt x="688650" y="598310"/>
                </a:lnTo>
                <a:lnTo>
                  <a:pt x="691001" y="538479"/>
                </a:lnTo>
                <a:lnTo>
                  <a:pt x="692988" y="478766"/>
                </a:lnTo>
                <a:lnTo>
                  <a:pt x="694606" y="419950"/>
                </a:lnTo>
                <a:lnTo>
                  <a:pt x="695852" y="362808"/>
                </a:lnTo>
                <a:lnTo>
                  <a:pt x="696721" y="308120"/>
                </a:lnTo>
                <a:lnTo>
                  <a:pt x="697211" y="256664"/>
                </a:lnTo>
                <a:lnTo>
                  <a:pt x="697316" y="209220"/>
                </a:lnTo>
                <a:lnTo>
                  <a:pt x="697033" y="166566"/>
                </a:lnTo>
                <a:lnTo>
                  <a:pt x="695287" y="98742"/>
                </a:lnTo>
                <a:lnTo>
                  <a:pt x="687379" y="36594"/>
                </a:lnTo>
                <a:lnTo>
                  <a:pt x="655124" y="0"/>
                </a:lnTo>
                <a:lnTo>
                  <a:pt x="636209" y="4950"/>
                </a:lnTo>
                <a:lnTo>
                  <a:pt x="619058" y="11665"/>
                </a:lnTo>
                <a:lnTo>
                  <a:pt x="606387" y="9842"/>
                </a:lnTo>
                <a:close/>
              </a:path>
            </a:pathLst>
          </a:custGeom>
          <a:ln w="38097">
            <a:solidFill>
              <a:srgbClr val="FF9999"/>
            </a:solidFill>
          </a:ln>
        </p:spPr>
        <p:txBody>
          <a:bodyPr wrap="square" lIns="0" tIns="0" rIns="0" bIns="0" rtlCol="0"/>
          <a:lstStyle/>
          <a:p>
            <a:endParaRPr/>
          </a:p>
        </p:txBody>
      </p:sp>
      <p:sp>
        <p:nvSpPr>
          <p:cNvPr id="18" name="object 18"/>
          <p:cNvSpPr/>
          <p:nvPr/>
        </p:nvSpPr>
        <p:spPr>
          <a:xfrm>
            <a:off x="4578350" y="169037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9" name="object 19"/>
          <p:cNvSpPr/>
          <p:nvPr/>
        </p:nvSpPr>
        <p:spPr>
          <a:xfrm>
            <a:off x="3865879" y="292988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20" name="object 20"/>
          <p:cNvSpPr/>
          <p:nvPr/>
        </p:nvSpPr>
        <p:spPr>
          <a:xfrm>
            <a:off x="4089400" y="2006600"/>
            <a:ext cx="355600" cy="355600"/>
          </a:xfrm>
          <a:custGeom>
            <a:avLst/>
            <a:gdLst/>
            <a:ahLst/>
            <a:cxnLst/>
            <a:rect l="l" t="t" r="r" b="b"/>
            <a:pathLst>
              <a:path w="355600" h="355600">
                <a:moveTo>
                  <a:pt x="177800" y="0"/>
                </a:moveTo>
                <a:lnTo>
                  <a:pt x="129792" y="6203"/>
                </a:lnTo>
                <a:lnTo>
                  <a:pt x="87112" y="23800"/>
                </a:lnTo>
                <a:lnTo>
                  <a:pt x="51276" y="51276"/>
                </a:lnTo>
                <a:lnTo>
                  <a:pt x="23800" y="87112"/>
                </a:lnTo>
                <a:lnTo>
                  <a:pt x="6203" y="129792"/>
                </a:lnTo>
                <a:lnTo>
                  <a:pt x="0" y="177800"/>
                </a:lnTo>
                <a:lnTo>
                  <a:pt x="6203" y="225807"/>
                </a:lnTo>
                <a:lnTo>
                  <a:pt x="23800" y="268487"/>
                </a:lnTo>
                <a:lnTo>
                  <a:pt x="51276" y="304323"/>
                </a:lnTo>
                <a:lnTo>
                  <a:pt x="87112" y="331799"/>
                </a:lnTo>
                <a:lnTo>
                  <a:pt x="129792" y="349396"/>
                </a:lnTo>
                <a:lnTo>
                  <a:pt x="177800" y="355600"/>
                </a:lnTo>
                <a:lnTo>
                  <a:pt x="225807" y="349396"/>
                </a:lnTo>
                <a:lnTo>
                  <a:pt x="268487" y="331799"/>
                </a:lnTo>
                <a:lnTo>
                  <a:pt x="304323" y="304323"/>
                </a:lnTo>
                <a:lnTo>
                  <a:pt x="331799" y="268487"/>
                </a:lnTo>
                <a:lnTo>
                  <a:pt x="349396" y="225807"/>
                </a:lnTo>
                <a:lnTo>
                  <a:pt x="355600" y="177800"/>
                </a:lnTo>
                <a:lnTo>
                  <a:pt x="349396" y="129792"/>
                </a:lnTo>
                <a:lnTo>
                  <a:pt x="331799" y="87112"/>
                </a:lnTo>
                <a:lnTo>
                  <a:pt x="304323" y="51276"/>
                </a:lnTo>
                <a:lnTo>
                  <a:pt x="268487" y="23800"/>
                </a:lnTo>
                <a:lnTo>
                  <a:pt x="225807" y="6203"/>
                </a:lnTo>
                <a:lnTo>
                  <a:pt x="177800" y="0"/>
                </a:lnTo>
                <a:close/>
              </a:path>
            </a:pathLst>
          </a:custGeom>
          <a:solidFill>
            <a:srgbClr val="3333CC"/>
          </a:solidFill>
        </p:spPr>
        <p:txBody>
          <a:bodyPr wrap="square" lIns="0" tIns="0" rIns="0" bIns="0" rtlCol="0"/>
          <a:lstStyle/>
          <a:p>
            <a:endParaRPr/>
          </a:p>
        </p:txBody>
      </p:sp>
      <p:sp>
        <p:nvSpPr>
          <p:cNvPr id="21" name="object 21"/>
          <p:cNvSpPr/>
          <p:nvPr/>
        </p:nvSpPr>
        <p:spPr>
          <a:xfrm>
            <a:off x="4089400" y="2006600"/>
            <a:ext cx="355600" cy="355600"/>
          </a:xfrm>
          <a:custGeom>
            <a:avLst/>
            <a:gdLst/>
            <a:ahLst/>
            <a:cxnLst/>
            <a:rect l="l" t="t" r="r" b="b"/>
            <a:pathLst>
              <a:path w="355600" h="355600">
                <a:moveTo>
                  <a:pt x="177800" y="0"/>
                </a:moveTo>
                <a:lnTo>
                  <a:pt x="225807" y="6203"/>
                </a:lnTo>
                <a:lnTo>
                  <a:pt x="268487" y="23800"/>
                </a:lnTo>
                <a:lnTo>
                  <a:pt x="304323" y="51276"/>
                </a:lnTo>
                <a:lnTo>
                  <a:pt x="331799" y="87112"/>
                </a:lnTo>
                <a:lnTo>
                  <a:pt x="349396" y="129792"/>
                </a:lnTo>
                <a:lnTo>
                  <a:pt x="355600" y="177800"/>
                </a:lnTo>
                <a:lnTo>
                  <a:pt x="349396" y="225807"/>
                </a:lnTo>
                <a:lnTo>
                  <a:pt x="331799" y="268487"/>
                </a:lnTo>
                <a:lnTo>
                  <a:pt x="304323" y="304323"/>
                </a:lnTo>
                <a:lnTo>
                  <a:pt x="268487" y="331799"/>
                </a:lnTo>
                <a:lnTo>
                  <a:pt x="225807" y="349396"/>
                </a:lnTo>
                <a:lnTo>
                  <a:pt x="177800" y="355600"/>
                </a:lnTo>
                <a:lnTo>
                  <a:pt x="129792" y="349396"/>
                </a:lnTo>
                <a:lnTo>
                  <a:pt x="87112" y="331799"/>
                </a:lnTo>
                <a:lnTo>
                  <a:pt x="51276" y="304323"/>
                </a:lnTo>
                <a:lnTo>
                  <a:pt x="23800" y="268487"/>
                </a:lnTo>
                <a:lnTo>
                  <a:pt x="6203" y="225807"/>
                </a:lnTo>
                <a:lnTo>
                  <a:pt x="0" y="177800"/>
                </a:lnTo>
                <a:lnTo>
                  <a:pt x="6203" y="129792"/>
                </a:lnTo>
                <a:lnTo>
                  <a:pt x="23800" y="87112"/>
                </a:lnTo>
                <a:lnTo>
                  <a:pt x="51276" y="51276"/>
                </a:lnTo>
                <a:lnTo>
                  <a:pt x="87112" y="23800"/>
                </a:lnTo>
                <a:lnTo>
                  <a:pt x="129792" y="6203"/>
                </a:lnTo>
                <a:lnTo>
                  <a:pt x="177800" y="0"/>
                </a:lnTo>
                <a:close/>
              </a:path>
            </a:pathLst>
          </a:custGeom>
          <a:ln w="9344">
            <a:solidFill>
              <a:srgbClr val="000000"/>
            </a:solidFill>
          </a:ln>
        </p:spPr>
        <p:txBody>
          <a:bodyPr wrap="square" lIns="0" tIns="0" rIns="0" bIns="0" rtlCol="0"/>
          <a:lstStyle/>
          <a:p>
            <a:endParaRPr/>
          </a:p>
        </p:txBody>
      </p:sp>
      <p:sp>
        <p:nvSpPr>
          <p:cNvPr id="22" name="object 22"/>
          <p:cNvSpPr/>
          <p:nvPr/>
        </p:nvSpPr>
        <p:spPr>
          <a:xfrm>
            <a:off x="4089400" y="200660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23" name="object 23"/>
          <p:cNvSpPr/>
          <p:nvPr/>
        </p:nvSpPr>
        <p:spPr>
          <a:xfrm>
            <a:off x="4445000" y="236220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24" name="object 24"/>
          <p:cNvSpPr/>
          <p:nvPr/>
        </p:nvSpPr>
        <p:spPr>
          <a:xfrm>
            <a:off x="4660900" y="2108200"/>
            <a:ext cx="355600" cy="355600"/>
          </a:xfrm>
          <a:custGeom>
            <a:avLst/>
            <a:gdLst/>
            <a:ahLst/>
            <a:cxnLst/>
            <a:rect l="l" t="t" r="r" b="b"/>
            <a:pathLst>
              <a:path w="355600" h="355600">
                <a:moveTo>
                  <a:pt x="177800" y="0"/>
                </a:moveTo>
                <a:lnTo>
                  <a:pt x="129792" y="6203"/>
                </a:lnTo>
                <a:lnTo>
                  <a:pt x="87112" y="23800"/>
                </a:lnTo>
                <a:lnTo>
                  <a:pt x="51276" y="51276"/>
                </a:lnTo>
                <a:lnTo>
                  <a:pt x="23800" y="87112"/>
                </a:lnTo>
                <a:lnTo>
                  <a:pt x="6203" y="129792"/>
                </a:lnTo>
                <a:lnTo>
                  <a:pt x="0" y="177800"/>
                </a:lnTo>
                <a:lnTo>
                  <a:pt x="6203" y="225807"/>
                </a:lnTo>
                <a:lnTo>
                  <a:pt x="23800" y="268487"/>
                </a:lnTo>
                <a:lnTo>
                  <a:pt x="51276" y="304323"/>
                </a:lnTo>
                <a:lnTo>
                  <a:pt x="87112" y="331799"/>
                </a:lnTo>
                <a:lnTo>
                  <a:pt x="129792" y="349396"/>
                </a:lnTo>
                <a:lnTo>
                  <a:pt x="177800" y="355600"/>
                </a:lnTo>
                <a:lnTo>
                  <a:pt x="225807" y="349396"/>
                </a:lnTo>
                <a:lnTo>
                  <a:pt x="268487" y="331799"/>
                </a:lnTo>
                <a:lnTo>
                  <a:pt x="304323" y="304323"/>
                </a:lnTo>
                <a:lnTo>
                  <a:pt x="331799" y="268487"/>
                </a:lnTo>
                <a:lnTo>
                  <a:pt x="349396" y="225807"/>
                </a:lnTo>
                <a:lnTo>
                  <a:pt x="355600" y="177800"/>
                </a:lnTo>
                <a:lnTo>
                  <a:pt x="349396" y="129792"/>
                </a:lnTo>
                <a:lnTo>
                  <a:pt x="331799" y="87112"/>
                </a:lnTo>
                <a:lnTo>
                  <a:pt x="304323" y="51276"/>
                </a:lnTo>
                <a:lnTo>
                  <a:pt x="268487" y="23800"/>
                </a:lnTo>
                <a:lnTo>
                  <a:pt x="225807" y="6203"/>
                </a:lnTo>
                <a:lnTo>
                  <a:pt x="177800" y="0"/>
                </a:lnTo>
                <a:close/>
              </a:path>
            </a:pathLst>
          </a:custGeom>
          <a:solidFill>
            <a:srgbClr val="3333CC"/>
          </a:solidFill>
        </p:spPr>
        <p:txBody>
          <a:bodyPr wrap="square" lIns="0" tIns="0" rIns="0" bIns="0" rtlCol="0"/>
          <a:lstStyle/>
          <a:p>
            <a:endParaRPr/>
          </a:p>
        </p:txBody>
      </p:sp>
      <p:sp>
        <p:nvSpPr>
          <p:cNvPr id="25" name="object 25"/>
          <p:cNvSpPr/>
          <p:nvPr/>
        </p:nvSpPr>
        <p:spPr>
          <a:xfrm>
            <a:off x="4660900" y="2108200"/>
            <a:ext cx="355600" cy="355600"/>
          </a:xfrm>
          <a:custGeom>
            <a:avLst/>
            <a:gdLst/>
            <a:ahLst/>
            <a:cxnLst/>
            <a:rect l="l" t="t" r="r" b="b"/>
            <a:pathLst>
              <a:path w="355600" h="355600">
                <a:moveTo>
                  <a:pt x="177800" y="0"/>
                </a:moveTo>
                <a:lnTo>
                  <a:pt x="225807" y="6203"/>
                </a:lnTo>
                <a:lnTo>
                  <a:pt x="268487" y="23800"/>
                </a:lnTo>
                <a:lnTo>
                  <a:pt x="304323" y="51276"/>
                </a:lnTo>
                <a:lnTo>
                  <a:pt x="331799" y="87112"/>
                </a:lnTo>
                <a:lnTo>
                  <a:pt x="349396" y="129792"/>
                </a:lnTo>
                <a:lnTo>
                  <a:pt x="355600" y="177800"/>
                </a:lnTo>
                <a:lnTo>
                  <a:pt x="349396" y="225807"/>
                </a:lnTo>
                <a:lnTo>
                  <a:pt x="331799" y="268487"/>
                </a:lnTo>
                <a:lnTo>
                  <a:pt x="304323" y="304323"/>
                </a:lnTo>
                <a:lnTo>
                  <a:pt x="268487" y="331799"/>
                </a:lnTo>
                <a:lnTo>
                  <a:pt x="225807" y="349396"/>
                </a:lnTo>
                <a:lnTo>
                  <a:pt x="177800" y="355600"/>
                </a:lnTo>
                <a:lnTo>
                  <a:pt x="129792" y="349396"/>
                </a:lnTo>
                <a:lnTo>
                  <a:pt x="87112" y="331799"/>
                </a:lnTo>
                <a:lnTo>
                  <a:pt x="51276" y="304323"/>
                </a:lnTo>
                <a:lnTo>
                  <a:pt x="23800" y="268487"/>
                </a:lnTo>
                <a:lnTo>
                  <a:pt x="6203" y="225807"/>
                </a:lnTo>
                <a:lnTo>
                  <a:pt x="0" y="177800"/>
                </a:lnTo>
                <a:lnTo>
                  <a:pt x="6203" y="129792"/>
                </a:lnTo>
                <a:lnTo>
                  <a:pt x="23800" y="87112"/>
                </a:lnTo>
                <a:lnTo>
                  <a:pt x="51276" y="51276"/>
                </a:lnTo>
                <a:lnTo>
                  <a:pt x="87112" y="23800"/>
                </a:lnTo>
                <a:lnTo>
                  <a:pt x="129792" y="6203"/>
                </a:lnTo>
                <a:lnTo>
                  <a:pt x="177800" y="0"/>
                </a:lnTo>
                <a:close/>
              </a:path>
            </a:pathLst>
          </a:custGeom>
          <a:ln w="9344">
            <a:solidFill>
              <a:srgbClr val="000000"/>
            </a:solidFill>
          </a:ln>
        </p:spPr>
        <p:txBody>
          <a:bodyPr wrap="square" lIns="0" tIns="0" rIns="0" bIns="0" rtlCol="0"/>
          <a:lstStyle/>
          <a:p>
            <a:endParaRPr/>
          </a:p>
        </p:txBody>
      </p:sp>
      <p:sp>
        <p:nvSpPr>
          <p:cNvPr id="26" name="object 26"/>
          <p:cNvSpPr/>
          <p:nvPr/>
        </p:nvSpPr>
        <p:spPr>
          <a:xfrm>
            <a:off x="4660900" y="210820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27" name="object 27"/>
          <p:cNvSpPr/>
          <p:nvPr/>
        </p:nvSpPr>
        <p:spPr>
          <a:xfrm>
            <a:off x="5016500" y="246380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28" name="object 28"/>
          <p:cNvSpPr txBox="1"/>
          <p:nvPr/>
        </p:nvSpPr>
        <p:spPr>
          <a:xfrm>
            <a:off x="4024629" y="2987040"/>
            <a:ext cx="1152525" cy="488950"/>
          </a:xfrm>
          <a:prstGeom prst="rect">
            <a:avLst/>
          </a:prstGeom>
        </p:spPr>
        <p:txBody>
          <a:bodyPr vert="horz" wrap="square" lIns="0" tIns="12700" rIns="0" bIns="0" rtlCol="0">
            <a:spAutoFit/>
          </a:bodyPr>
          <a:lstStyle/>
          <a:p>
            <a:pPr marL="635" algn="ctr">
              <a:lnSpc>
                <a:spcPts val="1825"/>
              </a:lnSpc>
              <a:spcBef>
                <a:spcPts val="100"/>
              </a:spcBef>
            </a:pPr>
            <a:r>
              <a:rPr sz="1600" spc="-5" dirty="0">
                <a:latin typeface="Times New Roman"/>
                <a:cs typeface="Times New Roman"/>
              </a:rPr>
              <a:t>Day</a:t>
            </a:r>
            <a:r>
              <a:rPr sz="1600" spc="-40" dirty="0">
                <a:latin typeface="Times New Roman"/>
                <a:cs typeface="Times New Roman"/>
              </a:rPr>
              <a:t> </a:t>
            </a:r>
            <a:r>
              <a:rPr sz="1600" dirty="0">
                <a:latin typeface="Times New Roman"/>
                <a:cs typeface="Times New Roman"/>
              </a:rPr>
              <a:t>2</a:t>
            </a:r>
            <a:endParaRPr sz="1600">
              <a:latin typeface="Times New Roman"/>
              <a:cs typeface="Times New Roman"/>
            </a:endParaRPr>
          </a:p>
          <a:p>
            <a:pPr algn="ctr">
              <a:lnSpc>
                <a:spcPts val="1825"/>
              </a:lnSpc>
            </a:pPr>
            <a:r>
              <a:rPr sz="1600" spc="-5" dirty="0">
                <a:latin typeface="Times New Roman"/>
                <a:cs typeface="Times New Roman"/>
              </a:rPr>
              <a:t>2-cell</a:t>
            </a:r>
            <a:r>
              <a:rPr sz="1600" spc="-80" dirty="0">
                <a:latin typeface="Times New Roman"/>
                <a:cs typeface="Times New Roman"/>
              </a:rPr>
              <a:t> </a:t>
            </a:r>
            <a:r>
              <a:rPr sz="1600" spc="-10" dirty="0">
                <a:latin typeface="Times New Roman"/>
                <a:cs typeface="Times New Roman"/>
              </a:rPr>
              <a:t>embryo</a:t>
            </a:r>
            <a:endParaRPr sz="1600">
              <a:latin typeface="Times New Roman"/>
              <a:cs typeface="Times New Roman"/>
            </a:endParaRPr>
          </a:p>
        </p:txBody>
      </p:sp>
      <p:sp>
        <p:nvSpPr>
          <p:cNvPr id="29" name="object 29"/>
          <p:cNvSpPr/>
          <p:nvPr/>
        </p:nvSpPr>
        <p:spPr>
          <a:xfrm>
            <a:off x="2730500" y="2440939"/>
            <a:ext cx="875030" cy="238760"/>
          </a:xfrm>
          <a:custGeom>
            <a:avLst/>
            <a:gdLst/>
            <a:ahLst/>
            <a:cxnLst/>
            <a:rect l="l" t="t" r="r" b="b"/>
            <a:pathLst>
              <a:path w="875029" h="238760">
                <a:moveTo>
                  <a:pt x="0" y="238760"/>
                </a:moveTo>
                <a:lnTo>
                  <a:pt x="875029" y="0"/>
                </a:lnTo>
              </a:path>
            </a:pathLst>
          </a:custGeom>
          <a:ln w="38100">
            <a:solidFill>
              <a:srgbClr val="FFFFFF"/>
            </a:solidFill>
          </a:ln>
        </p:spPr>
        <p:txBody>
          <a:bodyPr wrap="square" lIns="0" tIns="0" rIns="0" bIns="0" rtlCol="0"/>
          <a:lstStyle/>
          <a:p>
            <a:endParaRPr/>
          </a:p>
        </p:txBody>
      </p:sp>
      <p:sp>
        <p:nvSpPr>
          <p:cNvPr id="30" name="object 30"/>
          <p:cNvSpPr/>
          <p:nvPr/>
        </p:nvSpPr>
        <p:spPr>
          <a:xfrm>
            <a:off x="3582670" y="2387600"/>
            <a:ext cx="125730" cy="110489"/>
          </a:xfrm>
          <a:custGeom>
            <a:avLst/>
            <a:gdLst/>
            <a:ahLst/>
            <a:cxnLst/>
            <a:rect l="l" t="t" r="r" b="b"/>
            <a:pathLst>
              <a:path w="125729" h="110489">
                <a:moveTo>
                  <a:pt x="0" y="0"/>
                </a:moveTo>
                <a:lnTo>
                  <a:pt x="30479" y="110489"/>
                </a:lnTo>
                <a:lnTo>
                  <a:pt x="125729" y="25400"/>
                </a:lnTo>
                <a:lnTo>
                  <a:pt x="0" y="0"/>
                </a:lnTo>
                <a:close/>
              </a:path>
            </a:pathLst>
          </a:custGeom>
          <a:solidFill>
            <a:srgbClr val="FFFFFF"/>
          </a:solidFill>
        </p:spPr>
        <p:txBody>
          <a:bodyPr wrap="square" lIns="0" tIns="0" rIns="0" bIns="0" rtlCol="0"/>
          <a:lstStyle/>
          <a:p>
            <a:endParaRPr/>
          </a:p>
        </p:txBody>
      </p:sp>
      <p:sp>
        <p:nvSpPr>
          <p:cNvPr id="31" name="object 31"/>
          <p:cNvSpPr/>
          <p:nvPr/>
        </p:nvSpPr>
        <p:spPr>
          <a:xfrm>
            <a:off x="6781800" y="2308860"/>
            <a:ext cx="444500" cy="370839"/>
          </a:xfrm>
          <a:prstGeom prst="rect">
            <a:avLst/>
          </a:prstGeom>
          <a:blipFill>
            <a:blip r:embed="rId5" cstate="print"/>
            <a:stretch>
              <a:fillRect/>
            </a:stretch>
          </a:blipFill>
        </p:spPr>
        <p:txBody>
          <a:bodyPr wrap="square" lIns="0" tIns="0" rIns="0" bIns="0" rtlCol="0"/>
          <a:lstStyle/>
          <a:p>
            <a:endParaRPr/>
          </a:p>
        </p:txBody>
      </p:sp>
      <p:sp>
        <p:nvSpPr>
          <p:cNvPr id="32" name="object 32"/>
          <p:cNvSpPr/>
          <p:nvPr/>
        </p:nvSpPr>
        <p:spPr>
          <a:xfrm>
            <a:off x="6781800" y="2308860"/>
            <a:ext cx="444500" cy="370840"/>
          </a:xfrm>
          <a:custGeom>
            <a:avLst/>
            <a:gdLst/>
            <a:ahLst/>
            <a:cxnLst/>
            <a:rect l="l" t="t" r="r" b="b"/>
            <a:pathLst>
              <a:path w="444500" h="370839">
                <a:moveTo>
                  <a:pt x="222250" y="0"/>
                </a:moveTo>
                <a:lnTo>
                  <a:pt x="274149" y="4739"/>
                </a:lnTo>
                <a:lnTo>
                  <a:pt x="321295" y="18320"/>
                </a:lnTo>
                <a:lnTo>
                  <a:pt x="362509" y="39788"/>
                </a:lnTo>
                <a:lnTo>
                  <a:pt x="396613" y="68187"/>
                </a:lnTo>
                <a:lnTo>
                  <a:pt x="422432" y="102562"/>
                </a:lnTo>
                <a:lnTo>
                  <a:pt x="438786" y="141958"/>
                </a:lnTo>
                <a:lnTo>
                  <a:pt x="444500" y="185419"/>
                </a:lnTo>
                <a:lnTo>
                  <a:pt x="438786" y="228881"/>
                </a:lnTo>
                <a:lnTo>
                  <a:pt x="422432" y="268277"/>
                </a:lnTo>
                <a:lnTo>
                  <a:pt x="396613" y="302652"/>
                </a:lnTo>
                <a:lnTo>
                  <a:pt x="362509" y="331051"/>
                </a:lnTo>
                <a:lnTo>
                  <a:pt x="321295" y="352519"/>
                </a:lnTo>
                <a:lnTo>
                  <a:pt x="274149" y="366100"/>
                </a:lnTo>
                <a:lnTo>
                  <a:pt x="222250" y="370839"/>
                </a:lnTo>
                <a:lnTo>
                  <a:pt x="169950" y="366100"/>
                </a:lnTo>
                <a:lnTo>
                  <a:pt x="122649" y="352519"/>
                </a:lnTo>
                <a:lnTo>
                  <a:pt x="81457" y="331051"/>
                </a:lnTo>
                <a:lnTo>
                  <a:pt x="47486" y="302652"/>
                </a:lnTo>
                <a:lnTo>
                  <a:pt x="21845" y="268277"/>
                </a:lnTo>
                <a:lnTo>
                  <a:pt x="5646" y="228881"/>
                </a:lnTo>
                <a:lnTo>
                  <a:pt x="0" y="185419"/>
                </a:lnTo>
                <a:lnTo>
                  <a:pt x="5646" y="141958"/>
                </a:lnTo>
                <a:lnTo>
                  <a:pt x="21845" y="102562"/>
                </a:lnTo>
                <a:lnTo>
                  <a:pt x="47486" y="68187"/>
                </a:lnTo>
                <a:lnTo>
                  <a:pt x="81457" y="39788"/>
                </a:lnTo>
                <a:lnTo>
                  <a:pt x="122649" y="18320"/>
                </a:lnTo>
                <a:lnTo>
                  <a:pt x="169950" y="4739"/>
                </a:lnTo>
                <a:lnTo>
                  <a:pt x="222250" y="0"/>
                </a:lnTo>
                <a:close/>
              </a:path>
            </a:pathLst>
          </a:custGeom>
          <a:ln w="38097">
            <a:solidFill>
              <a:srgbClr val="FF9999"/>
            </a:solidFill>
          </a:ln>
        </p:spPr>
        <p:txBody>
          <a:bodyPr wrap="square" lIns="0" tIns="0" rIns="0" bIns="0" rtlCol="0"/>
          <a:lstStyle/>
          <a:p>
            <a:endParaRPr/>
          </a:p>
        </p:txBody>
      </p:sp>
      <p:sp>
        <p:nvSpPr>
          <p:cNvPr id="33" name="object 33"/>
          <p:cNvSpPr/>
          <p:nvPr/>
        </p:nvSpPr>
        <p:spPr>
          <a:xfrm>
            <a:off x="6781800" y="230886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34" name="object 34"/>
          <p:cNvSpPr/>
          <p:nvPr/>
        </p:nvSpPr>
        <p:spPr>
          <a:xfrm>
            <a:off x="7226300" y="267970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35" name="object 35"/>
          <p:cNvSpPr/>
          <p:nvPr/>
        </p:nvSpPr>
        <p:spPr>
          <a:xfrm>
            <a:off x="6906667" y="2474367"/>
            <a:ext cx="123644" cy="123644"/>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7214185" y="2572746"/>
            <a:ext cx="441197" cy="376068"/>
          </a:xfrm>
          <a:prstGeom prst="rect">
            <a:avLst/>
          </a:prstGeom>
          <a:blipFill>
            <a:blip r:embed="rId7" cstate="print"/>
            <a:stretch>
              <a:fillRect/>
            </a:stretch>
          </a:blipFill>
        </p:spPr>
        <p:txBody>
          <a:bodyPr wrap="square" lIns="0" tIns="0" rIns="0" bIns="0" rtlCol="0"/>
          <a:lstStyle/>
          <a:p>
            <a:endParaRPr/>
          </a:p>
        </p:txBody>
      </p:sp>
      <p:sp>
        <p:nvSpPr>
          <p:cNvPr id="37" name="object 37"/>
          <p:cNvSpPr/>
          <p:nvPr/>
        </p:nvSpPr>
        <p:spPr>
          <a:xfrm>
            <a:off x="7214984" y="2572679"/>
            <a:ext cx="441959" cy="375285"/>
          </a:xfrm>
          <a:custGeom>
            <a:avLst/>
            <a:gdLst/>
            <a:ahLst/>
            <a:cxnLst/>
            <a:rect l="l" t="t" r="r" b="b"/>
            <a:pathLst>
              <a:path w="441959" h="375285">
                <a:moveTo>
                  <a:pt x="176415" y="7960"/>
                </a:moveTo>
                <a:lnTo>
                  <a:pt x="227892" y="0"/>
                </a:lnTo>
                <a:lnTo>
                  <a:pt x="276904" y="1814"/>
                </a:lnTo>
                <a:lnTo>
                  <a:pt x="322072" y="12759"/>
                </a:lnTo>
                <a:lnTo>
                  <a:pt x="362020" y="32190"/>
                </a:lnTo>
                <a:lnTo>
                  <a:pt x="395369" y="59464"/>
                </a:lnTo>
                <a:lnTo>
                  <a:pt x="420743" y="93935"/>
                </a:lnTo>
                <a:lnTo>
                  <a:pt x="436765" y="134960"/>
                </a:lnTo>
                <a:lnTo>
                  <a:pt x="441663" y="178292"/>
                </a:lnTo>
                <a:lnTo>
                  <a:pt x="435210" y="220357"/>
                </a:lnTo>
                <a:lnTo>
                  <a:pt x="418337" y="259890"/>
                </a:lnTo>
                <a:lnTo>
                  <a:pt x="391978" y="295624"/>
                </a:lnTo>
                <a:lnTo>
                  <a:pt x="357066" y="326293"/>
                </a:lnTo>
                <a:lnTo>
                  <a:pt x="314534" y="350631"/>
                </a:lnTo>
                <a:lnTo>
                  <a:pt x="265315" y="367370"/>
                </a:lnTo>
                <a:lnTo>
                  <a:pt x="213371" y="375264"/>
                </a:lnTo>
                <a:lnTo>
                  <a:pt x="164048" y="373294"/>
                </a:lnTo>
                <a:lnTo>
                  <a:pt x="118724" y="362172"/>
                </a:lnTo>
                <a:lnTo>
                  <a:pt x="78777" y="342607"/>
                </a:lnTo>
                <a:lnTo>
                  <a:pt x="45583" y="315311"/>
                </a:lnTo>
                <a:lnTo>
                  <a:pt x="20519" y="280995"/>
                </a:lnTo>
                <a:lnTo>
                  <a:pt x="4965" y="240370"/>
                </a:lnTo>
                <a:lnTo>
                  <a:pt x="0" y="197038"/>
                </a:lnTo>
                <a:lnTo>
                  <a:pt x="6298" y="154973"/>
                </a:lnTo>
                <a:lnTo>
                  <a:pt x="22993" y="115440"/>
                </a:lnTo>
                <a:lnTo>
                  <a:pt x="49218" y="79706"/>
                </a:lnTo>
                <a:lnTo>
                  <a:pt x="84108" y="49037"/>
                </a:lnTo>
                <a:lnTo>
                  <a:pt x="126796" y="24700"/>
                </a:lnTo>
                <a:lnTo>
                  <a:pt x="176415" y="7960"/>
                </a:lnTo>
                <a:close/>
              </a:path>
            </a:pathLst>
          </a:custGeom>
          <a:ln w="38097">
            <a:solidFill>
              <a:srgbClr val="FF9999"/>
            </a:solidFill>
          </a:ln>
        </p:spPr>
        <p:txBody>
          <a:bodyPr wrap="square" lIns="0" tIns="0" rIns="0" bIns="0" rtlCol="0"/>
          <a:lstStyle/>
          <a:p>
            <a:endParaRPr/>
          </a:p>
        </p:txBody>
      </p:sp>
      <p:sp>
        <p:nvSpPr>
          <p:cNvPr id="38" name="object 38"/>
          <p:cNvSpPr/>
          <p:nvPr/>
        </p:nvSpPr>
        <p:spPr>
          <a:xfrm>
            <a:off x="7175500" y="263271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39" name="object 39"/>
          <p:cNvSpPr/>
          <p:nvPr/>
        </p:nvSpPr>
        <p:spPr>
          <a:xfrm>
            <a:off x="7696200" y="288797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40" name="object 40"/>
          <p:cNvSpPr/>
          <p:nvPr/>
        </p:nvSpPr>
        <p:spPr>
          <a:xfrm>
            <a:off x="7343140" y="2748826"/>
            <a:ext cx="138429" cy="123168"/>
          </a:xfrm>
          <a:prstGeom prst="rect">
            <a:avLst/>
          </a:prstGeom>
          <a:blipFill>
            <a:blip r:embed="rId8" cstate="print"/>
            <a:stretch>
              <a:fillRect/>
            </a:stretch>
          </a:blipFill>
        </p:spPr>
        <p:txBody>
          <a:bodyPr wrap="square" lIns="0" tIns="0" rIns="0" bIns="0" rtlCol="0"/>
          <a:lstStyle/>
          <a:p>
            <a:endParaRPr/>
          </a:p>
        </p:txBody>
      </p:sp>
      <p:sp>
        <p:nvSpPr>
          <p:cNvPr id="41" name="object 41"/>
          <p:cNvSpPr/>
          <p:nvPr/>
        </p:nvSpPr>
        <p:spPr>
          <a:xfrm>
            <a:off x="7572528" y="2481265"/>
            <a:ext cx="437372" cy="382092"/>
          </a:xfrm>
          <a:prstGeom prst="rect">
            <a:avLst/>
          </a:prstGeom>
          <a:blipFill>
            <a:blip r:embed="rId9" cstate="print"/>
            <a:stretch>
              <a:fillRect/>
            </a:stretch>
          </a:blipFill>
        </p:spPr>
        <p:txBody>
          <a:bodyPr wrap="square" lIns="0" tIns="0" rIns="0" bIns="0" rtlCol="0"/>
          <a:lstStyle/>
          <a:p>
            <a:endParaRPr/>
          </a:p>
        </p:txBody>
      </p:sp>
      <p:sp>
        <p:nvSpPr>
          <p:cNvPr id="42" name="object 42"/>
          <p:cNvSpPr/>
          <p:nvPr/>
        </p:nvSpPr>
        <p:spPr>
          <a:xfrm>
            <a:off x="7573395" y="2480247"/>
            <a:ext cx="436245" cy="382905"/>
          </a:xfrm>
          <a:custGeom>
            <a:avLst/>
            <a:gdLst/>
            <a:ahLst/>
            <a:cxnLst/>
            <a:rect l="l" t="t" r="r" b="b"/>
            <a:pathLst>
              <a:path w="436245" h="382905">
                <a:moveTo>
                  <a:pt x="281554" y="16572"/>
                </a:moveTo>
                <a:lnTo>
                  <a:pt x="328696" y="38829"/>
                </a:lnTo>
                <a:lnTo>
                  <a:pt x="368351" y="67728"/>
                </a:lnTo>
                <a:lnTo>
                  <a:pt x="399720" y="101981"/>
                </a:lnTo>
                <a:lnTo>
                  <a:pt x="422002" y="140299"/>
                </a:lnTo>
                <a:lnTo>
                  <a:pt x="434399" y="181395"/>
                </a:lnTo>
                <a:lnTo>
                  <a:pt x="436109" y="223979"/>
                </a:lnTo>
                <a:lnTo>
                  <a:pt x="426334" y="266762"/>
                </a:lnTo>
                <a:lnTo>
                  <a:pt x="406281" y="305707"/>
                </a:lnTo>
                <a:lnTo>
                  <a:pt x="377563" y="337275"/>
                </a:lnTo>
                <a:lnTo>
                  <a:pt x="341626" y="360935"/>
                </a:lnTo>
                <a:lnTo>
                  <a:pt x="299912" y="376153"/>
                </a:lnTo>
                <a:lnTo>
                  <a:pt x="253866" y="382395"/>
                </a:lnTo>
                <a:lnTo>
                  <a:pt x="204932" y="379130"/>
                </a:lnTo>
                <a:lnTo>
                  <a:pt x="154554" y="365822"/>
                </a:lnTo>
                <a:lnTo>
                  <a:pt x="107413" y="343566"/>
                </a:lnTo>
                <a:lnTo>
                  <a:pt x="67758" y="314667"/>
                </a:lnTo>
                <a:lnTo>
                  <a:pt x="36389" y="280414"/>
                </a:lnTo>
                <a:lnTo>
                  <a:pt x="14106" y="242096"/>
                </a:lnTo>
                <a:lnTo>
                  <a:pt x="1710" y="201000"/>
                </a:lnTo>
                <a:lnTo>
                  <a:pt x="0" y="158416"/>
                </a:lnTo>
                <a:lnTo>
                  <a:pt x="9774" y="115632"/>
                </a:lnTo>
                <a:lnTo>
                  <a:pt x="29828" y="76688"/>
                </a:lnTo>
                <a:lnTo>
                  <a:pt x="58545" y="45120"/>
                </a:lnTo>
                <a:lnTo>
                  <a:pt x="94483" y="21460"/>
                </a:lnTo>
                <a:lnTo>
                  <a:pt x="136197" y="6242"/>
                </a:lnTo>
                <a:lnTo>
                  <a:pt x="182243" y="0"/>
                </a:lnTo>
                <a:lnTo>
                  <a:pt x="231177" y="3265"/>
                </a:lnTo>
                <a:lnTo>
                  <a:pt x="281554" y="16572"/>
                </a:lnTo>
                <a:close/>
              </a:path>
            </a:pathLst>
          </a:custGeom>
          <a:ln w="38097">
            <a:solidFill>
              <a:srgbClr val="FF9999"/>
            </a:solidFill>
          </a:ln>
        </p:spPr>
        <p:txBody>
          <a:bodyPr wrap="square" lIns="0" tIns="0" rIns="0" bIns="0" rtlCol="0"/>
          <a:lstStyle/>
          <a:p>
            <a:endParaRPr/>
          </a:p>
        </p:txBody>
      </p:sp>
      <p:sp>
        <p:nvSpPr>
          <p:cNvPr id="43" name="object 43"/>
          <p:cNvSpPr/>
          <p:nvPr/>
        </p:nvSpPr>
        <p:spPr>
          <a:xfrm>
            <a:off x="7646669" y="242062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44" name="object 44"/>
          <p:cNvSpPr/>
          <p:nvPr/>
        </p:nvSpPr>
        <p:spPr>
          <a:xfrm>
            <a:off x="7937500" y="292227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45" name="object 45"/>
          <p:cNvSpPr/>
          <p:nvPr/>
        </p:nvSpPr>
        <p:spPr>
          <a:xfrm>
            <a:off x="7682498" y="2621687"/>
            <a:ext cx="123724" cy="156664"/>
          </a:xfrm>
          <a:prstGeom prst="rect">
            <a:avLst/>
          </a:prstGeom>
          <a:blipFill>
            <a:blip r:embed="rId10" cstate="print"/>
            <a:stretch>
              <a:fillRect/>
            </a:stretch>
          </a:blipFill>
        </p:spPr>
        <p:txBody>
          <a:bodyPr wrap="square" lIns="0" tIns="0" rIns="0" bIns="0" rtlCol="0"/>
          <a:lstStyle/>
          <a:p>
            <a:endParaRPr/>
          </a:p>
        </p:txBody>
      </p:sp>
      <p:sp>
        <p:nvSpPr>
          <p:cNvPr id="46" name="object 46"/>
          <p:cNvSpPr/>
          <p:nvPr/>
        </p:nvSpPr>
        <p:spPr>
          <a:xfrm>
            <a:off x="7310675" y="1942092"/>
            <a:ext cx="401679" cy="419844"/>
          </a:xfrm>
          <a:prstGeom prst="rect">
            <a:avLst/>
          </a:prstGeom>
          <a:blipFill>
            <a:blip r:embed="rId11" cstate="print"/>
            <a:stretch>
              <a:fillRect/>
            </a:stretch>
          </a:blipFill>
        </p:spPr>
        <p:txBody>
          <a:bodyPr wrap="square" lIns="0" tIns="0" rIns="0" bIns="0" rtlCol="0"/>
          <a:lstStyle/>
          <a:p>
            <a:endParaRPr/>
          </a:p>
        </p:txBody>
      </p:sp>
      <p:sp>
        <p:nvSpPr>
          <p:cNvPr id="47" name="object 47"/>
          <p:cNvSpPr/>
          <p:nvPr/>
        </p:nvSpPr>
        <p:spPr>
          <a:xfrm>
            <a:off x="7311845" y="1940922"/>
            <a:ext cx="401955" cy="420370"/>
          </a:xfrm>
          <a:custGeom>
            <a:avLst/>
            <a:gdLst/>
            <a:ahLst/>
            <a:cxnLst/>
            <a:rect l="l" t="t" r="r" b="b"/>
            <a:pathLst>
              <a:path w="401954" h="420369">
                <a:moveTo>
                  <a:pt x="348794" y="98697"/>
                </a:moveTo>
                <a:lnTo>
                  <a:pt x="376412" y="142525"/>
                </a:lnTo>
                <a:lnTo>
                  <a:pt x="394011" y="188063"/>
                </a:lnTo>
                <a:lnTo>
                  <a:pt x="401679" y="233757"/>
                </a:lnTo>
                <a:lnTo>
                  <a:pt x="399505" y="278052"/>
                </a:lnTo>
                <a:lnTo>
                  <a:pt x="387579" y="319392"/>
                </a:lnTo>
                <a:lnTo>
                  <a:pt x="365989" y="356222"/>
                </a:lnTo>
                <a:lnTo>
                  <a:pt x="334824" y="386987"/>
                </a:lnTo>
                <a:lnTo>
                  <a:pt x="296813" y="408658"/>
                </a:lnTo>
                <a:lnTo>
                  <a:pt x="255603" y="419466"/>
                </a:lnTo>
                <a:lnTo>
                  <a:pt x="212660" y="419744"/>
                </a:lnTo>
                <a:lnTo>
                  <a:pt x="169450" y="409824"/>
                </a:lnTo>
                <a:lnTo>
                  <a:pt x="127440" y="390041"/>
                </a:lnTo>
                <a:lnTo>
                  <a:pt x="88096" y="360728"/>
                </a:lnTo>
                <a:lnTo>
                  <a:pt x="52884" y="322217"/>
                </a:lnTo>
                <a:lnTo>
                  <a:pt x="25266" y="277918"/>
                </a:lnTo>
                <a:lnTo>
                  <a:pt x="7668" y="232043"/>
                </a:lnTo>
                <a:lnTo>
                  <a:pt x="0" y="186123"/>
                </a:lnTo>
                <a:lnTo>
                  <a:pt x="2173" y="141692"/>
                </a:lnTo>
                <a:lnTo>
                  <a:pt x="14099" y="100281"/>
                </a:lnTo>
                <a:lnTo>
                  <a:pt x="35689" y="63425"/>
                </a:lnTo>
                <a:lnTo>
                  <a:pt x="66854" y="32657"/>
                </a:lnTo>
                <a:lnTo>
                  <a:pt x="104465" y="10989"/>
                </a:lnTo>
                <a:lnTo>
                  <a:pt x="145520" y="207"/>
                </a:lnTo>
                <a:lnTo>
                  <a:pt x="188485" y="0"/>
                </a:lnTo>
                <a:lnTo>
                  <a:pt x="231828" y="10056"/>
                </a:lnTo>
                <a:lnTo>
                  <a:pt x="274016" y="30065"/>
                </a:lnTo>
                <a:lnTo>
                  <a:pt x="313515" y="59715"/>
                </a:lnTo>
                <a:lnTo>
                  <a:pt x="348794" y="98697"/>
                </a:lnTo>
                <a:close/>
              </a:path>
            </a:pathLst>
          </a:custGeom>
          <a:ln w="38097">
            <a:solidFill>
              <a:srgbClr val="FF9999"/>
            </a:solidFill>
          </a:ln>
        </p:spPr>
        <p:txBody>
          <a:bodyPr wrap="square" lIns="0" tIns="0" rIns="0" bIns="0" rtlCol="0"/>
          <a:lstStyle/>
          <a:p>
            <a:endParaRPr/>
          </a:p>
        </p:txBody>
      </p:sp>
      <p:sp>
        <p:nvSpPr>
          <p:cNvPr id="48" name="object 48"/>
          <p:cNvSpPr/>
          <p:nvPr/>
        </p:nvSpPr>
        <p:spPr>
          <a:xfrm>
            <a:off x="7526019" y="186182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49" name="object 49"/>
          <p:cNvSpPr/>
          <p:nvPr/>
        </p:nvSpPr>
        <p:spPr>
          <a:xfrm>
            <a:off x="7498080" y="244093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50" name="object 50"/>
          <p:cNvSpPr/>
          <p:nvPr/>
        </p:nvSpPr>
        <p:spPr>
          <a:xfrm>
            <a:off x="7395141" y="2064157"/>
            <a:ext cx="123485" cy="169364"/>
          </a:xfrm>
          <a:prstGeom prst="rect">
            <a:avLst/>
          </a:prstGeom>
          <a:blipFill>
            <a:blip r:embed="rId12" cstate="print"/>
            <a:stretch>
              <a:fillRect/>
            </a:stretch>
          </a:blipFill>
        </p:spPr>
        <p:txBody>
          <a:bodyPr wrap="square" lIns="0" tIns="0" rIns="0" bIns="0" rtlCol="0"/>
          <a:lstStyle/>
          <a:p>
            <a:endParaRPr/>
          </a:p>
        </p:txBody>
      </p:sp>
      <p:sp>
        <p:nvSpPr>
          <p:cNvPr id="51" name="object 51"/>
          <p:cNvSpPr/>
          <p:nvPr/>
        </p:nvSpPr>
        <p:spPr>
          <a:xfrm>
            <a:off x="7473135" y="2845062"/>
            <a:ext cx="403049" cy="419844"/>
          </a:xfrm>
          <a:prstGeom prst="rect">
            <a:avLst/>
          </a:prstGeom>
          <a:blipFill>
            <a:blip r:embed="rId13" cstate="print"/>
            <a:stretch>
              <a:fillRect/>
            </a:stretch>
          </a:blipFill>
        </p:spPr>
        <p:txBody>
          <a:bodyPr wrap="square" lIns="0" tIns="0" rIns="0" bIns="0" rtlCol="0"/>
          <a:lstStyle/>
          <a:p>
            <a:endParaRPr/>
          </a:p>
        </p:txBody>
      </p:sp>
      <p:sp>
        <p:nvSpPr>
          <p:cNvPr id="52" name="object 52"/>
          <p:cNvSpPr/>
          <p:nvPr/>
        </p:nvSpPr>
        <p:spPr>
          <a:xfrm>
            <a:off x="7474405" y="2844825"/>
            <a:ext cx="401955" cy="419734"/>
          </a:xfrm>
          <a:custGeom>
            <a:avLst/>
            <a:gdLst/>
            <a:ahLst/>
            <a:cxnLst/>
            <a:rect l="l" t="t" r="r" b="b"/>
            <a:pathLst>
              <a:path w="401954" h="419735">
                <a:moveTo>
                  <a:pt x="52884" y="97764"/>
                </a:moveTo>
                <a:lnTo>
                  <a:pt x="25266" y="141995"/>
                </a:lnTo>
                <a:lnTo>
                  <a:pt x="7668" y="187715"/>
                </a:lnTo>
                <a:lnTo>
                  <a:pt x="0" y="233457"/>
                </a:lnTo>
                <a:lnTo>
                  <a:pt x="2173" y="277756"/>
                </a:lnTo>
                <a:lnTo>
                  <a:pt x="14099" y="319143"/>
                </a:lnTo>
                <a:lnTo>
                  <a:pt x="35689" y="356155"/>
                </a:lnTo>
                <a:lnTo>
                  <a:pt x="66854" y="387324"/>
                </a:lnTo>
                <a:lnTo>
                  <a:pt x="104865" y="408925"/>
                </a:lnTo>
                <a:lnTo>
                  <a:pt x="146075" y="419551"/>
                </a:lnTo>
                <a:lnTo>
                  <a:pt x="189018" y="419581"/>
                </a:lnTo>
                <a:lnTo>
                  <a:pt x="232228" y="409391"/>
                </a:lnTo>
                <a:lnTo>
                  <a:pt x="274238" y="389360"/>
                </a:lnTo>
                <a:lnTo>
                  <a:pt x="313582" y="359865"/>
                </a:lnTo>
                <a:lnTo>
                  <a:pt x="348794" y="321284"/>
                </a:lnTo>
                <a:lnTo>
                  <a:pt x="376412" y="277052"/>
                </a:lnTo>
                <a:lnTo>
                  <a:pt x="394011" y="231332"/>
                </a:lnTo>
                <a:lnTo>
                  <a:pt x="401679" y="185590"/>
                </a:lnTo>
                <a:lnTo>
                  <a:pt x="399505" y="141292"/>
                </a:lnTo>
                <a:lnTo>
                  <a:pt x="387579" y="99904"/>
                </a:lnTo>
                <a:lnTo>
                  <a:pt x="365989" y="62892"/>
                </a:lnTo>
                <a:lnTo>
                  <a:pt x="334824" y="31724"/>
                </a:lnTo>
                <a:lnTo>
                  <a:pt x="296813" y="10522"/>
                </a:lnTo>
                <a:lnTo>
                  <a:pt x="255603" y="51"/>
                </a:lnTo>
                <a:lnTo>
                  <a:pt x="212660" y="0"/>
                </a:lnTo>
                <a:lnTo>
                  <a:pt x="169450" y="10056"/>
                </a:lnTo>
                <a:lnTo>
                  <a:pt x="127440" y="29909"/>
                </a:lnTo>
                <a:lnTo>
                  <a:pt x="88096" y="59249"/>
                </a:lnTo>
                <a:lnTo>
                  <a:pt x="52884" y="97764"/>
                </a:lnTo>
                <a:close/>
              </a:path>
            </a:pathLst>
          </a:custGeom>
          <a:ln w="38097">
            <a:solidFill>
              <a:srgbClr val="FF9999"/>
            </a:solidFill>
          </a:ln>
        </p:spPr>
        <p:txBody>
          <a:bodyPr wrap="square" lIns="0" tIns="0" rIns="0" bIns="0" rtlCol="0"/>
          <a:lstStyle/>
          <a:p>
            <a:endParaRPr/>
          </a:p>
        </p:txBody>
      </p:sp>
      <p:sp>
        <p:nvSpPr>
          <p:cNvPr id="53" name="object 53"/>
          <p:cNvSpPr/>
          <p:nvPr/>
        </p:nvSpPr>
        <p:spPr>
          <a:xfrm>
            <a:off x="7661909" y="276478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54" name="object 54"/>
          <p:cNvSpPr/>
          <p:nvPr/>
        </p:nvSpPr>
        <p:spPr>
          <a:xfrm>
            <a:off x="7689850" y="334390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55" name="object 55"/>
          <p:cNvSpPr/>
          <p:nvPr/>
        </p:nvSpPr>
        <p:spPr>
          <a:xfrm>
            <a:off x="7669144" y="2967127"/>
            <a:ext cx="122692" cy="169364"/>
          </a:xfrm>
          <a:prstGeom prst="rect">
            <a:avLst/>
          </a:prstGeom>
          <a:blipFill>
            <a:blip r:embed="rId14" cstate="print"/>
            <a:stretch>
              <a:fillRect/>
            </a:stretch>
          </a:blipFill>
        </p:spPr>
        <p:txBody>
          <a:bodyPr wrap="square" lIns="0" tIns="0" rIns="0" bIns="0" rtlCol="0"/>
          <a:lstStyle/>
          <a:p>
            <a:endParaRPr/>
          </a:p>
        </p:txBody>
      </p:sp>
      <p:sp>
        <p:nvSpPr>
          <p:cNvPr id="56" name="object 56"/>
          <p:cNvSpPr/>
          <p:nvPr/>
        </p:nvSpPr>
        <p:spPr>
          <a:xfrm>
            <a:off x="7797800" y="2689860"/>
            <a:ext cx="444500" cy="370839"/>
          </a:xfrm>
          <a:prstGeom prst="rect">
            <a:avLst/>
          </a:prstGeom>
          <a:blipFill>
            <a:blip r:embed="rId15" cstate="print"/>
            <a:stretch>
              <a:fillRect/>
            </a:stretch>
          </a:blipFill>
        </p:spPr>
        <p:txBody>
          <a:bodyPr wrap="square" lIns="0" tIns="0" rIns="0" bIns="0" rtlCol="0"/>
          <a:lstStyle/>
          <a:p>
            <a:endParaRPr/>
          </a:p>
        </p:txBody>
      </p:sp>
      <p:sp>
        <p:nvSpPr>
          <p:cNvPr id="57" name="object 57"/>
          <p:cNvSpPr/>
          <p:nvPr/>
        </p:nvSpPr>
        <p:spPr>
          <a:xfrm>
            <a:off x="7797800" y="2688589"/>
            <a:ext cx="444500" cy="372110"/>
          </a:xfrm>
          <a:custGeom>
            <a:avLst/>
            <a:gdLst/>
            <a:ahLst/>
            <a:cxnLst/>
            <a:rect l="l" t="t" r="r" b="b"/>
            <a:pathLst>
              <a:path w="444500" h="372110">
                <a:moveTo>
                  <a:pt x="222250" y="0"/>
                </a:moveTo>
                <a:lnTo>
                  <a:pt x="274149" y="4809"/>
                </a:lnTo>
                <a:lnTo>
                  <a:pt x="321295" y="18572"/>
                </a:lnTo>
                <a:lnTo>
                  <a:pt x="362509" y="40288"/>
                </a:lnTo>
                <a:lnTo>
                  <a:pt x="396613" y="68957"/>
                </a:lnTo>
                <a:lnTo>
                  <a:pt x="422432" y="103580"/>
                </a:lnTo>
                <a:lnTo>
                  <a:pt x="438786" y="143158"/>
                </a:lnTo>
                <a:lnTo>
                  <a:pt x="444500" y="186689"/>
                </a:lnTo>
                <a:lnTo>
                  <a:pt x="438786" y="230151"/>
                </a:lnTo>
                <a:lnTo>
                  <a:pt x="422432" y="269547"/>
                </a:lnTo>
                <a:lnTo>
                  <a:pt x="396613" y="303922"/>
                </a:lnTo>
                <a:lnTo>
                  <a:pt x="362509" y="332321"/>
                </a:lnTo>
                <a:lnTo>
                  <a:pt x="321295" y="353789"/>
                </a:lnTo>
                <a:lnTo>
                  <a:pt x="274149" y="367370"/>
                </a:lnTo>
                <a:lnTo>
                  <a:pt x="222250" y="372110"/>
                </a:lnTo>
                <a:lnTo>
                  <a:pt x="170350" y="367370"/>
                </a:lnTo>
                <a:lnTo>
                  <a:pt x="123204" y="353789"/>
                </a:lnTo>
                <a:lnTo>
                  <a:pt x="81990" y="332321"/>
                </a:lnTo>
                <a:lnTo>
                  <a:pt x="47886" y="303922"/>
                </a:lnTo>
                <a:lnTo>
                  <a:pt x="22067" y="269547"/>
                </a:lnTo>
                <a:lnTo>
                  <a:pt x="5713" y="230151"/>
                </a:lnTo>
                <a:lnTo>
                  <a:pt x="0" y="186689"/>
                </a:lnTo>
                <a:lnTo>
                  <a:pt x="5713" y="143158"/>
                </a:lnTo>
                <a:lnTo>
                  <a:pt x="22067" y="103580"/>
                </a:lnTo>
                <a:lnTo>
                  <a:pt x="47886" y="68957"/>
                </a:lnTo>
                <a:lnTo>
                  <a:pt x="81990" y="40288"/>
                </a:lnTo>
                <a:lnTo>
                  <a:pt x="123204" y="18572"/>
                </a:lnTo>
                <a:lnTo>
                  <a:pt x="170350" y="4809"/>
                </a:lnTo>
                <a:lnTo>
                  <a:pt x="222250" y="0"/>
                </a:lnTo>
                <a:close/>
              </a:path>
            </a:pathLst>
          </a:custGeom>
          <a:ln w="38097">
            <a:solidFill>
              <a:srgbClr val="FF9999"/>
            </a:solidFill>
          </a:ln>
        </p:spPr>
        <p:txBody>
          <a:bodyPr wrap="square" lIns="0" tIns="0" rIns="0" bIns="0" rtlCol="0"/>
          <a:lstStyle/>
          <a:p>
            <a:endParaRPr/>
          </a:p>
        </p:txBody>
      </p:sp>
      <p:sp>
        <p:nvSpPr>
          <p:cNvPr id="58" name="object 58"/>
          <p:cNvSpPr/>
          <p:nvPr/>
        </p:nvSpPr>
        <p:spPr>
          <a:xfrm>
            <a:off x="7797800" y="268858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59" name="object 59"/>
          <p:cNvSpPr/>
          <p:nvPr/>
        </p:nvSpPr>
        <p:spPr>
          <a:xfrm>
            <a:off x="8242300" y="306070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60" name="object 60"/>
          <p:cNvSpPr/>
          <p:nvPr/>
        </p:nvSpPr>
        <p:spPr>
          <a:xfrm>
            <a:off x="7922667" y="2855367"/>
            <a:ext cx="123644" cy="123644"/>
          </a:xfrm>
          <a:prstGeom prst="rect">
            <a:avLst/>
          </a:prstGeom>
          <a:blipFill>
            <a:blip r:embed="rId16" cstate="print"/>
            <a:stretch>
              <a:fillRect/>
            </a:stretch>
          </a:blipFill>
        </p:spPr>
        <p:txBody>
          <a:bodyPr wrap="square" lIns="0" tIns="0" rIns="0" bIns="0" rtlCol="0"/>
          <a:lstStyle/>
          <a:p>
            <a:endParaRPr/>
          </a:p>
        </p:txBody>
      </p:sp>
      <p:sp>
        <p:nvSpPr>
          <p:cNvPr id="61" name="object 61"/>
          <p:cNvSpPr/>
          <p:nvPr/>
        </p:nvSpPr>
        <p:spPr>
          <a:xfrm>
            <a:off x="6910184" y="2052046"/>
            <a:ext cx="440464" cy="376068"/>
          </a:xfrm>
          <a:prstGeom prst="rect">
            <a:avLst/>
          </a:prstGeom>
          <a:blipFill>
            <a:blip r:embed="rId17" cstate="print"/>
            <a:stretch>
              <a:fillRect/>
            </a:stretch>
          </a:blipFill>
        </p:spPr>
        <p:txBody>
          <a:bodyPr wrap="square" lIns="0" tIns="0" rIns="0" bIns="0" rtlCol="0"/>
          <a:lstStyle/>
          <a:p>
            <a:endParaRPr/>
          </a:p>
        </p:txBody>
      </p:sp>
      <p:sp>
        <p:nvSpPr>
          <p:cNvPr id="62" name="object 62"/>
          <p:cNvSpPr/>
          <p:nvPr/>
        </p:nvSpPr>
        <p:spPr>
          <a:xfrm>
            <a:off x="6910251" y="2051179"/>
            <a:ext cx="441959" cy="376555"/>
          </a:xfrm>
          <a:custGeom>
            <a:avLst/>
            <a:gdLst/>
            <a:ahLst/>
            <a:cxnLst/>
            <a:rect l="l" t="t" r="r" b="b"/>
            <a:pathLst>
              <a:path w="441959" h="376555">
                <a:moveTo>
                  <a:pt x="176348" y="7490"/>
                </a:moveTo>
                <a:lnTo>
                  <a:pt x="227826" y="0"/>
                </a:lnTo>
                <a:lnTo>
                  <a:pt x="276837" y="2151"/>
                </a:lnTo>
                <a:lnTo>
                  <a:pt x="322006" y="13322"/>
                </a:lnTo>
                <a:lnTo>
                  <a:pt x="361953" y="32890"/>
                </a:lnTo>
                <a:lnTo>
                  <a:pt x="395303" y="60234"/>
                </a:lnTo>
                <a:lnTo>
                  <a:pt x="420677" y="94731"/>
                </a:lnTo>
                <a:lnTo>
                  <a:pt x="436698" y="135760"/>
                </a:lnTo>
                <a:lnTo>
                  <a:pt x="441597" y="179092"/>
                </a:lnTo>
                <a:lnTo>
                  <a:pt x="435143" y="221157"/>
                </a:lnTo>
                <a:lnTo>
                  <a:pt x="418270" y="260690"/>
                </a:lnTo>
                <a:lnTo>
                  <a:pt x="391911" y="296424"/>
                </a:lnTo>
                <a:lnTo>
                  <a:pt x="356999" y="327093"/>
                </a:lnTo>
                <a:lnTo>
                  <a:pt x="314467" y="351430"/>
                </a:lnTo>
                <a:lnTo>
                  <a:pt x="265248" y="368170"/>
                </a:lnTo>
                <a:lnTo>
                  <a:pt x="213371" y="376131"/>
                </a:lnTo>
                <a:lnTo>
                  <a:pt x="164203" y="374316"/>
                </a:lnTo>
                <a:lnTo>
                  <a:pt x="119057" y="363371"/>
                </a:lnTo>
                <a:lnTo>
                  <a:pt x="79243" y="343940"/>
                </a:lnTo>
                <a:lnTo>
                  <a:pt x="46071" y="316666"/>
                </a:lnTo>
                <a:lnTo>
                  <a:pt x="20853" y="282195"/>
                </a:lnTo>
                <a:lnTo>
                  <a:pt x="4898" y="241170"/>
                </a:lnTo>
                <a:lnTo>
                  <a:pt x="0" y="197834"/>
                </a:lnTo>
                <a:lnTo>
                  <a:pt x="6453" y="155743"/>
                </a:lnTo>
                <a:lnTo>
                  <a:pt x="23326" y="116140"/>
                </a:lnTo>
                <a:lnTo>
                  <a:pt x="49685" y="80269"/>
                </a:lnTo>
                <a:lnTo>
                  <a:pt x="84597" y="49374"/>
                </a:lnTo>
                <a:lnTo>
                  <a:pt x="127129" y="24700"/>
                </a:lnTo>
                <a:lnTo>
                  <a:pt x="176348" y="7490"/>
                </a:lnTo>
                <a:close/>
              </a:path>
            </a:pathLst>
          </a:custGeom>
          <a:ln w="38097">
            <a:solidFill>
              <a:srgbClr val="FF9999"/>
            </a:solidFill>
          </a:ln>
        </p:spPr>
        <p:txBody>
          <a:bodyPr wrap="square" lIns="0" tIns="0" rIns="0" bIns="0" rtlCol="0"/>
          <a:lstStyle/>
          <a:p>
            <a:endParaRPr/>
          </a:p>
        </p:txBody>
      </p:sp>
      <p:sp>
        <p:nvSpPr>
          <p:cNvPr id="63" name="object 63"/>
          <p:cNvSpPr/>
          <p:nvPr/>
        </p:nvSpPr>
        <p:spPr>
          <a:xfrm>
            <a:off x="6870700" y="211201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64" name="object 64"/>
          <p:cNvSpPr/>
          <p:nvPr/>
        </p:nvSpPr>
        <p:spPr>
          <a:xfrm>
            <a:off x="7391400" y="236727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65" name="object 65"/>
          <p:cNvSpPr/>
          <p:nvPr/>
        </p:nvSpPr>
        <p:spPr>
          <a:xfrm>
            <a:off x="7038340" y="2228126"/>
            <a:ext cx="138429" cy="122096"/>
          </a:xfrm>
          <a:prstGeom prst="rect">
            <a:avLst/>
          </a:prstGeom>
          <a:blipFill>
            <a:blip r:embed="rId18" cstate="print"/>
            <a:stretch>
              <a:fillRect/>
            </a:stretch>
          </a:blipFill>
        </p:spPr>
        <p:txBody>
          <a:bodyPr wrap="square" lIns="0" tIns="0" rIns="0" bIns="0" rtlCol="0"/>
          <a:lstStyle/>
          <a:p>
            <a:endParaRPr/>
          </a:p>
        </p:txBody>
      </p:sp>
      <p:sp>
        <p:nvSpPr>
          <p:cNvPr id="66" name="object 66"/>
          <p:cNvSpPr/>
          <p:nvPr/>
        </p:nvSpPr>
        <p:spPr>
          <a:xfrm>
            <a:off x="6733925" y="2633887"/>
            <a:ext cx="437709" cy="381870"/>
          </a:xfrm>
          <a:prstGeom prst="rect">
            <a:avLst/>
          </a:prstGeom>
          <a:blipFill>
            <a:blip r:embed="rId19" cstate="print"/>
            <a:stretch>
              <a:fillRect/>
            </a:stretch>
          </a:blipFill>
        </p:spPr>
        <p:txBody>
          <a:bodyPr wrap="square" lIns="0" tIns="0" rIns="0" bIns="0" rtlCol="0"/>
          <a:lstStyle/>
          <a:p>
            <a:endParaRPr/>
          </a:p>
        </p:txBody>
      </p:sp>
      <p:sp>
        <p:nvSpPr>
          <p:cNvPr id="67" name="object 67"/>
          <p:cNvSpPr/>
          <p:nvPr/>
        </p:nvSpPr>
        <p:spPr>
          <a:xfrm>
            <a:off x="6734328" y="2632647"/>
            <a:ext cx="437515" cy="382905"/>
          </a:xfrm>
          <a:custGeom>
            <a:avLst/>
            <a:gdLst/>
            <a:ahLst/>
            <a:cxnLst/>
            <a:rect l="l" t="t" r="r" b="b"/>
            <a:pathLst>
              <a:path w="437515" h="382905">
                <a:moveTo>
                  <a:pt x="281151" y="16572"/>
                </a:moveTo>
                <a:lnTo>
                  <a:pt x="328763" y="38899"/>
                </a:lnTo>
                <a:lnTo>
                  <a:pt x="368755" y="67980"/>
                </a:lnTo>
                <a:lnTo>
                  <a:pt x="400349" y="102481"/>
                </a:lnTo>
                <a:lnTo>
                  <a:pt x="422769" y="141069"/>
                </a:lnTo>
                <a:lnTo>
                  <a:pt x="435236" y="182413"/>
                </a:lnTo>
                <a:lnTo>
                  <a:pt x="436972" y="225178"/>
                </a:lnTo>
                <a:lnTo>
                  <a:pt x="427201" y="268032"/>
                </a:lnTo>
                <a:lnTo>
                  <a:pt x="407147" y="306506"/>
                </a:lnTo>
                <a:lnTo>
                  <a:pt x="378430" y="337738"/>
                </a:lnTo>
                <a:lnTo>
                  <a:pt x="342492" y="361172"/>
                </a:lnTo>
                <a:lnTo>
                  <a:pt x="300778" y="376253"/>
                </a:lnTo>
                <a:lnTo>
                  <a:pt x="254733" y="382425"/>
                </a:lnTo>
                <a:lnTo>
                  <a:pt x="205799" y="379133"/>
                </a:lnTo>
                <a:lnTo>
                  <a:pt x="155421" y="365822"/>
                </a:lnTo>
                <a:lnTo>
                  <a:pt x="107875" y="343566"/>
                </a:lnTo>
                <a:lnTo>
                  <a:pt x="68039" y="314667"/>
                </a:lnTo>
                <a:lnTo>
                  <a:pt x="36622" y="280414"/>
                </a:lnTo>
                <a:lnTo>
                  <a:pt x="14336" y="242096"/>
                </a:lnTo>
                <a:lnTo>
                  <a:pt x="1892" y="201000"/>
                </a:lnTo>
                <a:lnTo>
                  <a:pt x="0" y="158416"/>
                </a:lnTo>
                <a:lnTo>
                  <a:pt x="9371" y="115632"/>
                </a:lnTo>
                <a:lnTo>
                  <a:pt x="29424" y="76688"/>
                </a:lnTo>
                <a:lnTo>
                  <a:pt x="58142" y="45120"/>
                </a:lnTo>
                <a:lnTo>
                  <a:pt x="94079" y="21460"/>
                </a:lnTo>
                <a:lnTo>
                  <a:pt x="135793" y="6242"/>
                </a:lnTo>
                <a:lnTo>
                  <a:pt x="181839" y="0"/>
                </a:lnTo>
                <a:lnTo>
                  <a:pt x="230773" y="3265"/>
                </a:lnTo>
                <a:lnTo>
                  <a:pt x="281151" y="16572"/>
                </a:lnTo>
                <a:close/>
              </a:path>
            </a:pathLst>
          </a:custGeom>
          <a:ln w="38097">
            <a:solidFill>
              <a:srgbClr val="FF9999"/>
            </a:solidFill>
          </a:ln>
        </p:spPr>
        <p:txBody>
          <a:bodyPr wrap="square" lIns="0" tIns="0" rIns="0" bIns="0" rtlCol="0"/>
          <a:lstStyle/>
          <a:p>
            <a:endParaRPr/>
          </a:p>
        </p:txBody>
      </p:sp>
      <p:sp>
        <p:nvSpPr>
          <p:cNvPr id="68" name="object 68"/>
          <p:cNvSpPr/>
          <p:nvPr/>
        </p:nvSpPr>
        <p:spPr>
          <a:xfrm>
            <a:off x="6807200" y="257302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69" name="object 69"/>
          <p:cNvSpPr/>
          <p:nvPr/>
        </p:nvSpPr>
        <p:spPr>
          <a:xfrm>
            <a:off x="7098030" y="307467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70" name="object 70"/>
          <p:cNvSpPr/>
          <p:nvPr/>
        </p:nvSpPr>
        <p:spPr>
          <a:xfrm>
            <a:off x="6843762" y="2774087"/>
            <a:ext cx="124259" cy="156664"/>
          </a:xfrm>
          <a:prstGeom prst="rect">
            <a:avLst/>
          </a:prstGeom>
          <a:blipFill>
            <a:blip r:embed="rId20" cstate="print"/>
            <a:stretch>
              <a:fillRect/>
            </a:stretch>
          </a:blipFill>
        </p:spPr>
        <p:txBody>
          <a:bodyPr wrap="square" lIns="0" tIns="0" rIns="0" bIns="0" rtlCol="0"/>
          <a:lstStyle/>
          <a:p>
            <a:endParaRPr/>
          </a:p>
        </p:txBody>
      </p:sp>
      <p:sp>
        <p:nvSpPr>
          <p:cNvPr id="71" name="object 71"/>
          <p:cNvSpPr/>
          <p:nvPr/>
        </p:nvSpPr>
        <p:spPr>
          <a:xfrm>
            <a:off x="6993175" y="3034292"/>
            <a:ext cx="401579" cy="419844"/>
          </a:xfrm>
          <a:prstGeom prst="rect">
            <a:avLst/>
          </a:prstGeom>
          <a:blipFill>
            <a:blip r:embed="rId21" cstate="print"/>
            <a:stretch>
              <a:fillRect/>
            </a:stretch>
          </a:blipFill>
        </p:spPr>
        <p:txBody>
          <a:bodyPr wrap="square" lIns="0" tIns="0" rIns="0" bIns="0" rtlCol="0"/>
          <a:lstStyle/>
          <a:p>
            <a:endParaRPr/>
          </a:p>
        </p:txBody>
      </p:sp>
      <p:sp>
        <p:nvSpPr>
          <p:cNvPr id="72" name="object 72"/>
          <p:cNvSpPr/>
          <p:nvPr/>
        </p:nvSpPr>
        <p:spPr>
          <a:xfrm>
            <a:off x="6993712" y="3033022"/>
            <a:ext cx="402590" cy="420370"/>
          </a:xfrm>
          <a:custGeom>
            <a:avLst/>
            <a:gdLst/>
            <a:ahLst/>
            <a:cxnLst/>
            <a:rect l="l" t="t" r="r" b="b"/>
            <a:pathLst>
              <a:path w="402590" h="420370">
                <a:moveTo>
                  <a:pt x="349427" y="97527"/>
                </a:moveTo>
                <a:lnTo>
                  <a:pt x="377045" y="141825"/>
                </a:lnTo>
                <a:lnTo>
                  <a:pt x="394644" y="187700"/>
                </a:lnTo>
                <a:lnTo>
                  <a:pt x="402312" y="233620"/>
                </a:lnTo>
                <a:lnTo>
                  <a:pt x="400138" y="278052"/>
                </a:lnTo>
                <a:lnTo>
                  <a:pt x="388212" y="319462"/>
                </a:lnTo>
                <a:lnTo>
                  <a:pt x="366622" y="356318"/>
                </a:lnTo>
                <a:lnTo>
                  <a:pt x="335457" y="387087"/>
                </a:lnTo>
                <a:lnTo>
                  <a:pt x="297379" y="408758"/>
                </a:lnTo>
                <a:lnTo>
                  <a:pt x="256014" y="419566"/>
                </a:lnTo>
                <a:lnTo>
                  <a:pt x="212893" y="419844"/>
                </a:lnTo>
                <a:lnTo>
                  <a:pt x="169550" y="409924"/>
                </a:lnTo>
                <a:lnTo>
                  <a:pt x="127518" y="390141"/>
                </a:lnTo>
                <a:lnTo>
                  <a:pt x="88329" y="360828"/>
                </a:lnTo>
                <a:lnTo>
                  <a:pt x="53517" y="322317"/>
                </a:lnTo>
                <a:lnTo>
                  <a:pt x="25496" y="278018"/>
                </a:lnTo>
                <a:lnTo>
                  <a:pt x="7716" y="232143"/>
                </a:lnTo>
                <a:lnTo>
                  <a:pt x="0" y="186223"/>
                </a:lnTo>
                <a:lnTo>
                  <a:pt x="2169" y="141791"/>
                </a:lnTo>
                <a:lnTo>
                  <a:pt x="14047" y="100381"/>
                </a:lnTo>
                <a:lnTo>
                  <a:pt x="35456" y="63525"/>
                </a:lnTo>
                <a:lnTo>
                  <a:pt x="66217" y="32757"/>
                </a:lnTo>
                <a:lnTo>
                  <a:pt x="104299" y="11085"/>
                </a:lnTo>
                <a:lnTo>
                  <a:pt x="145690" y="277"/>
                </a:lnTo>
                <a:lnTo>
                  <a:pt x="188881" y="0"/>
                </a:lnTo>
                <a:lnTo>
                  <a:pt x="232361" y="9919"/>
                </a:lnTo>
                <a:lnTo>
                  <a:pt x="274619" y="29702"/>
                </a:lnTo>
                <a:lnTo>
                  <a:pt x="314145" y="59016"/>
                </a:lnTo>
                <a:lnTo>
                  <a:pt x="349427" y="97527"/>
                </a:lnTo>
                <a:close/>
              </a:path>
            </a:pathLst>
          </a:custGeom>
          <a:ln w="38097">
            <a:solidFill>
              <a:srgbClr val="FF9999"/>
            </a:solidFill>
          </a:ln>
        </p:spPr>
        <p:txBody>
          <a:bodyPr wrap="square" lIns="0" tIns="0" rIns="0" bIns="0" rtlCol="0"/>
          <a:lstStyle/>
          <a:p>
            <a:endParaRPr/>
          </a:p>
        </p:txBody>
      </p:sp>
      <p:sp>
        <p:nvSpPr>
          <p:cNvPr id="73" name="object 73"/>
          <p:cNvSpPr/>
          <p:nvPr/>
        </p:nvSpPr>
        <p:spPr>
          <a:xfrm>
            <a:off x="7208519" y="295402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74" name="object 74"/>
          <p:cNvSpPr/>
          <p:nvPr/>
        </p:nvSpPr>
        <p:spPr>
          <a:xfrm>
            <a:off x="7180580" y="353314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75" name="object 75"/>
          <p:cNvSpPr/>
          <p:nvPr/>
        </p:nvSpPr>
        <p:spPr>
          <a:xfrm>
            <a:off x="7077641" y="3156357"/>
            <a:ext cx="123485" cy="170634"/>
          </a:xfrm>
          <a:prstGeom prst="rect">
            <a:avLst/>
          </a:prstGeom>
          <a:blipFill>
            <a:blip r:embed="rId22" cstate="print"/>
            <a:stretch>
              <a:fillRect/>
            </a:stretch>
          </a:blipFill>
        </p:spPr>
        <p:txBody>
          <a:bodyPr wrap="square" lIns="0" tIns="0" rIns="0" bIns="0" rtlCol="0"/>
          <a:lstStyle/>
          <a:p>
            <a:endParaRPr/>
          </a:p>
        </p:txBody>
      </p:sp>
      <p:sp>
        <p:nvSpPr>
          <p:cNvPr id="76" name="object 76"/>
          <p:cNvSpPr/>
          <p:nvPr/>
        </p:nvSpPr>
        <p:spPr>
          <a:xfrm>
            <a:off x="7778572" y="2121162"/>
            <a:ext cx="402412" cy="419844"/>
          </a:xfrm>
          <a:prstGeom prst="rect">
            <a:avLst/>
          </a:prstGeom>
          <a:blipFill>
            <a:blip r:embed="rId23" cstate="print"/>
            <a:stretch>
              <a:fillRect/>
            </a:stretch>
          </a:blipFill>
        </p:spPr>
        <p:txBody>
          <a:bodyPr wrap="square" lIns="0" tIns="0" rIns="0" bIns="0" rtlCol="0"/>
          <a:lstStyle/>
          <a:p>
            <a:endParaRPr/>
          </a:p>
        </p:txBody>
      </p:sp>
      <p:sp>
        <p:nvSpPr>
          <p:cNvPr id="77" name="object 77"/>
          <p:cNvSpPr/>
          <p:nvPr/>
        </p:nvSpPr>
        <p:spPr>
          <a:xfrm>
            <a:off x="7779205" y="2120925"/>
            <a:ext cx="401955" cy="419734"/>
          </a:xfrm>
          <a:custGeom>
            <a:avLst/>
            <a:gdLst/>
            <a:ahLst/>
            <a:cxnLst/>
            <a:rect l="l" t="t" r="r" b="b"/>
            <a:pathLst>
              <a:path w="401954" h="419735">
                <a:moveTo>
                  <a:pt x="52884" y="97764"/>
                </a:moveTo>
                <a:lnTo>
                  <a:pt x="25266" y="141995"/>
                </a:lnTo>
                <a:lnTo>
                  <a:pt x="7668" y="187715"/>
                </a:lnTo>
                <a:lnTo>
                  <a:pt x="0" y="233457"/>
                </a:lnTo>
                <a:lnTo>
                  <a:pt x="2173" y="277756"/>
                </a:lnTo>
                <a:lnTo>
                  <a:pt x="14099" y="319143"/>
                </a:lnTo>
                <a:lnTo>
                  <a:pt x="35689" y="356155"/>
                </a:lnTo>
                <a:lnTo>
                  <a:pt x="66854" y="387324"/>
                </a:lnTo>
                <a:lnTo>
                  <a:pt x="104865" y="408925"/>
                </a:lnTo>
                <a:lnTo>
                  <a:pt x="146075" y="419551"/>
                </a:lnTo>
                <a:lnTo>
                  <a:pt x="189018" y="419581"/>
                </a:lnTo>
                <a:lnTo>
                  <a:pt x="232228" y="409391"/>
                </a:lnTo>
                <a:lnTo>
                  <a:pt x="274238" y="389360"/>
                </a:lnTo>
                <a:lnTo>
                  <a:pt x="313582" y="359865"/>
                </a:lnTo>
                <a:lnTo>
                  <a:pt x="348794" y="321284"/>
                </a:lnTo>
                <a:lnTo>
                  <a:pt x="376412" y="277052"/>
                </a:lnTo>
                <a:lnTo>
                  <a:pt x="394011" y="231332"/>
                </a:lnTo>
                <a:lnTo>
                  <a:pt x="401679" y="185590"/>
                </a:lnTo>
                <a:lnTo>
                  <a:pt x="399505" y="141292"/>
                </a:lnTo>
                <a:lnTo>
                  <a:pt x="387579" y="99904"/>
                </a:lnTo>
                <a:lnTo>
                  <a:pt x="365989" y="62892"/>
                </a:lnTo>
                <a:lnTo>
                  <a:pt x="334824" y="31724"/>
                </a:lnTo>
                <a:lnTo>
                  <a:pt x="297213" y="10522"/>
                </a:lnTo>
                <a:lnTo>
                  <a:pt x="256158" y="51"/>
                </a:lnTo>
                <a:lnTo>
                  <a:pt x="213193" y="0"/>
                </a:lnTo>
                <a:lnTo>
                  <a:pt x="169850" y="10056"/>
                </a:lnTo>
                <a:lnTo>
                  <a:pt x="127662" y="29909"/>
                </a:lnTo>
                <a:lnTo>
                  <a:pt x="88163" y="59249"/>
                </a:lnTo>
                <a:lnTo>
                  <a:pt x="52884" y="97764"/>
                </a:lnTo>
                <a:close/>
              </a:path>
            </a:pathLst>
          </a:custGeom>
          <a:ln w="38097">
            <a:solidFill>
              <a:srgbClr val="FF9999"/>
            </a:solidFill>
          </a:ln>
        </p:spPr>
        <p:txBody>
          <a:bodyPr wrap="square" lIns="0" tIns="0" rIns="0" bIns="0" rtlCol="0"/>
          <a:lstStyle/>
          <a:p>
            <a:endParaRPr/>
          </a:p>
        </p:txBody>
      </p:sp>
      <p:sp>
        <p:nvSpPr>
          <p:cNvPr id="78" name="object 78"/>
          <p:cNvSpPr/>
          <p:nvPr/>
        </p:nvSpPr>
        <p:spPr>
          <a:xfrm>
            <a:off x="7966709" y="204088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79" name="object 79"/>
          <p:cNvSpPr/>
          <p:nvPr/>
        </p:nvSpPr>
        <p:spPr>
          <a:xfrm>
            <a:off x="7994650" y="262001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80" name="object 80"/>
          <p:cNvSpPr/>
          <p:nvPr/>
        </p:nvSpPr>
        <p:spPr>
          <a:xfrm>
            <a:off x="7973944" y="2243227"/>
            <a:ext cx="122692" cy="169364"/>
          </a:xfrm>
          <a:prstGeom prst="rect">
            <a:avLst/>
          </a:prstGeom>
          <a:blipFill>
            <a:blip r:embed="rId24" cstate="print"/>
            <a:stretch>
              <a:fillRect/>
            </a:stretch>
          </a:blipFill>
        </p:spPr>
        <p:txBody>
          <a:bodyPr wrap="square" lIns="0" tIns="0" rIns="0" bIns="0" rtlCol="0"/>
          <a:lstStyle/>
          <a:p>
            <a:endParaRPr/>
          </a:p>
        </p:txBody>
      </p:sp>
      <p:sp>
        <p:nvSpPr>
          <p:cNvPr id="81" name="object 81"/>
          <p:cNvSpPr/>
          <p:nvPr/>
        </p:nvSpPr>
        <p:spPr>
          <a:xfrm>
            <a:off x="6985000" y="2359660"/>
            <a:ext cx="444500" cy="370839"/>
          </a:xfrm>
          <a:prstGeom prst="rect">
            <a:avLst/>
          </a:prstGeom>
          <a:blipFill>
            <a:blip r:embed="rId25" cstate="print"/>
            <a:stretch>
              <a:fillRect/>
            </a:stretch>
          </a:blipFill>
        </p:spPr>
        <p:txBody>
          <a:bodyPr wrap="square" lIns="0" tIns="0" rIns="0" bIns="0" rtlCol="0"/>
          <a:lstStyle/>
          <a:p>
            <a:endParaRPr/>
          </a:p>
        </p:txBody>
      </p:sp>
      <p:sp>
        <p:nvSpPr>
          <p:cNvPr id="82" name="object 82"/>
          <p:cNvSpPr/>
          <p:nvPr/>
        </p:nvSpPr>
        <p:spPr>
          <a:xfrm>
            <a:off x="6985000" y="2359660"/>
            <a:ext cx="444500" cy="370840"/>
          </a:xfrm>
          <a:custGeom>
            <a:avLst/>
            <a:gdLst/>
            <a:ahLst/>
            <a:cxnLst/>
            <a:rect l="l" t="t" r="r" b="b"/>
            <a:pathLst>
              <a:path w="444500" h="370839">
                <a:moveTo>
                  <a:pt x="222250" y="0"/>
                </a:moveTo>
                <a:lnTo>
                  <a:pt x="274149" y="4739"/>
                </a:lnTo>
                <a:lnTo>
                  <a:pt x="321295" y="18320"/>
                </a:lnTo>
                <a:lnTo>
                  <a:pt x="362509" y="39788"/>
                </a:lnTo>
                <a:lnTo>
                  <a:pt x="396613" y="68187"/>
                </a:lnTo>
                <a:lnTo>
                  <a:pt x="422432" y="102562"/>
                </a:lnTo>
                <a:lnTo>
                  <a:pt x="438786" y="141958"/>
                </a:lnTo>
                <a:lnTo>
                  <a:pt x="444500" y="185419"/>
                </a:lnTo>
                <a:lnTo>
                  <a:pt x="438786" y="228881"/>
                </a:lnTo>
                <a:lnTo>
                  <a:pt x="422432" y="268277"/>
                </a:lnTo>
                <a:lnTo>
                  <a:pt x="396613" y="302652"/>
                </a:lnTo>
                <a:lnTo>
                  <a:pt x="362509" y="331051"/>
                </a:lnTo>
                <a:lnTo>
                  <a:pt x="321295" y="352519"/>
                </a:lnTo>
                <a:lnTo>
                  <a:pt x="274149" y="366100"/>
                </a:lnTo>
                <a:lnTo>
                  <a:pt x="222250" y="370839"/>
                </a:lnTo>
                <a:lnTo>
                  <a:pt x="169950" y="366100"/>
                </a:lnTo>
                <a:lnTo>
                  <a:pt x="122649" y="352519"/>
                </a:lnTo>
                <a:lnTo>
                  <a:pt x="81457" y="331051"/>
                </a:lnTo>
                <a:lnTo>
                  <a:pt x="47486" y="302652"/>
                </a:lnTo>
                <a:lnTo>
                  <a:pt x="21845" y="268277"/>
                </a:lnTo>
                <a:lnTo>
                  <a:pt x="5646" y="228881"/>
                </a:lnTo>
                <a:lnTo>
                  <a:pt x="0" y="185419"/>
                </a:lnTo>
                <a:lnTo>
                  <a:pt x="5646" y="141958"/>
                </a:lnTo>
                <a:lnTo>
                  <a:pt x="21845" y="102562"/>
                </a:lnTo>
                <a:lnTo>
                  <a:pt x="47486" y="68187"/>
                </a:lnTo>
                <a:lnTo>
                  <a:pt x="81457" y="39788"/>
                </a:lnTo>
                <a:lnTo>
                  <a:pt x="122649" y="18320"/>
                </a:lnTo>
                <a:lnTo>
                  <a:pt x="169950" y="4739"/>
                </a:lnTo>
                <a:lnTo>
                  <a:pt x="222250" y="0"/>
                </a:lnTo>
                <a:close/>
              </a:path>
            </a:pathLst>
          </a:custGeom>
          <a:ln w="38097">
            <a:solidFill>
              <a:srgbClr val="FF9999"/>
            </a:solidFill>
          </a:ln>
        </p:spPr>
        <p:txBody>
          <a:bodyPr wrap="square" lIns="0" tIns="0" rIns="0" bIns="0" rtlCol="0"/>
          <a:lstStyle/>
          <a:p>
            <a:endParaRPr/>
          </a:p>
        </p:txBody>
      </p:sp>
      <p:sp>
        <p:nvSpPr>
          <p:cNvPr id="83" name="object 83"/>
          <p:cNvSpPr/>
          <p:nvPr/>
        </p:nvSpPr>
        <p:spPr>
          <a:xfrm>
            <a:off x="6985000" y="235966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84" name="object 84"/>
          <p:cNvSpPr/>
          <p:nvPr/>
        </p:nvSpPr>
        <p:spPr>
          <a:xfrm>
            <a:off x="7429500" y="273050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85" name="object 85"/>
          <p:cNvSpPr/>
          <p:nvPr/>
        </p:nvSpPr>
        <p:spPr>
          <a:xfrm>
            <a:off x="7109867" y="2525167"/>
            <a:ext cx="123644" cy="123644"/>
          </a:xfrm>
          <a:prstGeom prst="rect">
            <a:avLst/>
          </a:prstGeom>
          <a:blipFill>
            <a:blip r:embed="rId16" cstate="print"/>
            <a:stretch>
              <a:fillRect/>
            </a:stretch>
          </a:blipFill>
        </p:spPr>
        <p:txBody>
          <a:bodyPr wrap="square" lIns="0" tIns="0" rIns="0" bIns="0" rtlCol="0"/>
          <a:lstStyle/>
          <a:p>
            <a:endParaRPr/>
          </a:p>
        </p:txBody>
      </p:sp>
      <p:sp>
        <p:nvSpPr>
          <p:cNvPr id="86" name="object 86"/>
          <p:cNvSpPr/>
          <p:nvPr/>
        </p:nvSpPr>
        <p:spPr>
          <a:xfrm>
            <a:off x="7290385" y="2725146"/>
            <a:ext cx="441263" cy="376467"/>
          </a:xfrm>
          <a:prstGeom prst="rect">
            <a:avLst/>
          </a:prstGeom>
          <a:blipFill>
            <a:blip r:embed="rId26" cstate="print"/>
            <a:stretch>
              <a:fillRect/>
            </a:stretch>
          </a:blipFill>
        </p:spPr>
        <p:txBody>
          <a:bodyPr wrap="square" lIns="0" tIns="0" rIns="0" bIns="0" rtlCol="0"/>
          <a:lstStyle/>
          <a:p>
            <a:endParaRPr/>
          </a:p>
        </p:txBody>
      </p:sp>
      <p:sp>
        <p:nvSpPr>
          <p:cNvPr id="87" name="object 87"/>
          <p:cNvSpPr/>
          <p:nvPr/>
        </p:nvSpPr>
        <p:spPr>
          <a:xfrm>
            <a:off x="7291251" y="2724279"/>
            <a:ext cx="441959" cy="377190"/>
          </a:xfrm>
          <a:custGeom>
            <a:avLst/>
            <a:gdLst/>
            <a:ahLst/>
            <a:cxnLst/>
            <a:rect l="l" t="t" r="r" b="b"/>
            <a:pathLst>
              <a:path w="441959" h="377189">
                <a:moveTo>
                  <a:pt x="176348" y="7490"/>
                </a:moveTo>
                <a:lnTo>
                  <a:pt x="227826" y="0"/>
                </a:lnTo>
                <a:lnTo>
                  <a:pt x="276837" y="2151"/>
                </a:lnTo>
                <a:lnTo>
                  <a:pt x="322006" y="13322"/>
                </a:lnTo>
                <a:lnTo>
                  <a:pt x="361953" y="32890"/>
                </a:lnTo>
                <a:lnTo>
                  <a:pt x="395303" y="60234"/>
                </a:lnTo>
                <a:lnTo>
                  <a:pt x="420677" y="94731"/>
                </a:lnTo>
                <a:lnTo>
                  <a:pt x="436698" y="135760"/>
                </a:lnTo>
                <a:lnTo>
                  <a:pt x="441597" y="179095"/>
                </a:lnTo>
                <a:lnTo>
                  <a:pt x="435143" y="221187"/>
                </a:lnTo>
                <a:lnTo>
                  <a:pt x="418270" y="260790"/>
                </a:lnTo>
                <a:lnTo>
                  <a:pt x="391911" y="296661"/>
                </a:lnTo>
                <a:lnTo>
                  <a:pt x="356999" y="327556"/>
                </a:lnTo>
                <a:lnTo>
                  <a:pt x="314467" y="352230"/>
                </a:lnTo>
                <a:lnTo>
                  <a:pt x="265248" y="369440"/>
                </a:lnTo>
                <a:lnTo>
                  <a:pt x="213371" y="376930"/>
                </a:lnTo>
                <a:lnTo>
                  <a:pt x="164203" y="374779"/>
                </a:lnTo>
                <a:lnTo>
                  <a:pt x="119057" y="363608"/>
                </a:lnTo>
                <a:lnTo>
                  <a:pt x="79243" y="344040"/>
                </a:lnTo>
                <a:lnTo>
                  <a:pt x="46071" y="316696"/>
                </a:lnTo>
                <a:lnTo>
                  <a:pt x="20853" y="282199"/>
                </a:lnTo>
                <a:lnTo>
                  <a:pt x="4898" y="241170"/>
                </a:lnTo>
                <a:lnTo>
                  <a:pt x="0" y="197834"/>
                </a:lnTo>
                <a:lnTo>
                  <a:pt x="6453" y="155743"/>
                </a:lnTo>
                <a:lnTo>
                  <a:pt x="23326" y="116140"/>
                </a:lnTo>
                <a:lnTo>
                  <a:pt x="49685" y="80269"/>
                </a:lnTo>
                <a:lnTo>
                  <a:pt x="84597" y="49374"/>
                </a:lnTo>
                <a:lnTo>
                  <a:pt x="127129" y="24700"/>
                </a:lnTo>
                <a:lnTo>
                  <a:pt x="176348" y="7490"/>
                </a:lnTo>
                <a:close/>
              </a:path>
            </a:pathLst>
          </a:custGeom>
          <a:ln w="38097">
            <a:solidFill>
              <a:srgbClr val="FF9999"/>
            </a:solidFill>
          </a:ln>
        </p:spPr>
        <p:txBody>
          <a:bodyPr wrap="square" lIns="0" tIns="0" rIns="0" bIns="0" rtlCol="0"/>
          <a:lstStyle/>
          <a:p>
            <a:endParaRPr/>
          </a:p>
        </p:txBody>
      </p:sp>
      <p:sp>
        <p:nvSpPr>
          <p:cNvPr id="88" name="object 88"/>
          <p:cNvSpPr/>
          <p:nvPr/>
        </p:nvSpPr>
        <p:spPr>
          <a:xfrm>
            <a:off x="7251700" y="278511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89" name="object 89"/>
          <p:cNvSpPr/>
          <p:nvPr/>
        </p:nvSpPr>
        <p:spPr>
          <a:xfrm>
            <a:off x="7772400" y="304037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90" name="object 90"/>
          <p:cNvSpPr/>
          <p:nvPr/>
        </p:nvSpPr>
        <p:spPr>
          <a:xfrm>
            <a:off x="7419340" y="2901226"/>
            <a:ext cx="138429" cy="123168"/>
          </a:xfrm>
          <a:prstGeom prst="rect">
            <a:avLst/>
          </a:prstGeom>
          <a:blipFill>
            <a:blip r:embed="rId27" cstate="print"/>
            <a:stretch>
              <a:fillRect/>
            </a:stretch>
          </a:blipFill>
        </p:spPr>
        <p:txBody>
          <a:bodyPr wrap="square" lIns="0" tIns="0" rIns="0" bIns="0" rtlCol="0"/>
          <a:lstStyle/>
          <a:p>
            <a:endParaRPr/>
          </a:p>
        </p:txBody>
      </p:sp>
      <p:sp>
        <p:nvSpPr>
          <p:cNvPr id="91" name="object 91"/>
          <p:cNvSpPr/>
          <p:nvPr/>
        </p:nvSpPr>
        <p:spPr>
          <a:xfrm>
            <a:off x="7890028" y="2392365"/>
            <a:ext cx="437372" cy="382092"/>
          </a:xfrm>
          <a:prstGeom prst="rect">
            <a:avLst/>
          </a:prstGeom>
          <a:blipFill>
            <a:blip r:embed="rId9" cstate="print"/>
            <a:stretch>
              <a:fillRect/>
            </a:stretch>
          </a:blipFill>
        </p:spPr>
        <p:txBody>
          <a:bodyPr wrap="square" lIns="0" tIns="0" rIns="0" bIns="0" rtlCol="0"/>
          <a:lstStyle/>
          <a:p>
            <a:endParaRPr/>
          </a:p>
        </p:txBody>
      </p:sp>
      <p:sp>
        <p:nvSpPr>
          <p:cNvPr id="92" name="object 92"/>
          <p:cNvSpPr/>
          <p:nvPr/>
        </p:nvSpPr>
        <p:spPr>
          <a:xfrm>
            <a:off x="7890895" y="2391347"/>
            <a:ext cx="436245" cy="382905"/>
          </a:xfrm>
          <a:custGeom>
            <a:avLst/>
            <a:gdLst/>
            <a:ahLst/>
            <a:cxnLst/>
            <a:rect l="l" t="t" r="r" b="b"/>
            <a:pathLst>
              <a:path w="436245" h="382905">
                <a:moveTo>
                  <a:pt x="281554" y="16572"/>
                </a:moveTo>
                <a:lnTo>
                  <a:pt x="328696" y="38829"/>
                </a:lnTo>
                <a:lnTo>
                  <a:pt x="368351" y="67728"/>
                </a:lnTo>
                <a:lnTo>
                  <a:pt x="399720" y="101981"/>
                </a:lnTo>
                <a:lnTo>
                  <a:pt x="422002" y="140299"/>
                </a:lnTo>
                <a:lnTo>
                  <a:pt x="434399" y="181395"/>
                </a:lnTo>
                <a:lnTo>
                  <a:pt x="436109" y="223979"/>
                </a:lnTo>
                <a:lnTo>
                  <a:pt x="426334" y="266762"/>
                </a:lnTo>
                <a:lnTo>
                  <a:pt x="406281" y="305707"/>
                </a:lnTo>
                <a:lnTo>
                  <a:pt x="377563" y="337275"/>
                </a:lnTo>
                <a:lnTo>
                  <a:pt x="341626" y="360935"/>
                </a:lnTo>
                <a:lnTo>
                  <a:pt x="299912" y="376153"/>
                </a:lnTo>
                <a:lnTo>
                  <a:pt x="253866" y="382395"/>
                </a:lnTo>
                <a:lnTo>
                  <a:pt x="204932" y="379130"/>
                </a:lnTo>
                <a:lnTo>
                  <a:pt x="154554" y="365822"/>
                </a:lnTo>
                <a:lnTo>
                  <a:pt x="107413" y="343566"/>
                </a:lnTo>
                <a:lnTo>
                  <a:pt x="67758" y="314667"/>
                </a:lnTo>
                <a:lnTo>
                  <a:pt x="36389" y="280414"/>
                </a:lnTo>
                <a:lnTo>
                  <a:pt x="14106" y="242096"/>
                </a:lnTo>
                <a:lnTo>
                  <a:pt x="1710" y="201000"/>
                </a:lnTo>
                <a:lnTo>
                  <a:pt x="0" y="158416"/>
                </a:lnTo>
                <a:lnTo>
                  <a:pt x="9774" y="115632"/>
                </a:lnTo>
                <a:lnTo>
                  <a:pt x="29828" y="76688"/>
                </a:lnTo>
                <a:lnTo>
                  <a:pt x="58545" y="45120"/>
                </a:lnTo>
                <a:lnTo>
                  <a:pt x="94483" y="21460"/>
                </a:lnTo>
                <a:lnTo>
                  <a:pt x="136197" y="6242"/>
                </a:lnTo>
                <a:lnTo>
                  <a:pt x="182243" y="0"/>
                </a:lnTo>
                <a:lnTo>
                  <a:pt x="231177" y="3265"/>
                </a:lnTo>
                <a:lnTo>
                  <a:pt x="281554" y="16572"/>
                </a:lnTo>
                <a:close/>
              </a:path>
            </a:pathLst>
          </a:custGeom>
          <a:ln w="38097">
            <a:solidFill>
              <a:srgbClr val="FF9999"/>
            </a:solidFill>
          </a:ln>
        </p:spPr>
        <p:txBody>
          <a:bodyPr wrap="square" lIns="0" tIns="0" rIns="0" bIns="0" rtlCol="0"/>
          <a:lstStyle/>
          <a:p>
            <a:endParaRPr/>
          </a:p>
        </p:txBody>
      </p:sp>
      <p:sp>
        <p:nvSpPr>
          <p:cNvPr id="93" name="object 93"/>
          <p:cNvSpPr/>
          <p:nvPr/>
        </p:nvSpPr>
        <p:spPr>
          <a:xfrm>
            <a:off x="7964169" y="233172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94" name="object 94"/>
          <p:cNvSpPr/>
          <p:nvPr/>
        </p:nvSpPr>
        <p:spPr>
          <a:xfrm>
            <a:off x="8255000" y="283337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95" name="object 95"/>
          <p:cNvSpPr/>
          <p:nvPr/>
        </p:nvSpPr>
        <p:spPr>
          <a:xfrm>
            <a:off x="8000177" y="2532787"/>
            <a:ext cx="123545" cy="156664"/>
          </a:xfrm>
          <a:prstGeom prst="rect">
            <a:avLst/>
          </a:prstGeom>
          <a:blipFill>
            <a:blip r:embed="rId28" cstate="print"/>
            <a:stretch>
              <a:fillRect/>
            </a:stretch>
          </a:blipFill>
        </p:spPr>
        <p:txBody>
          <a:bodyPr wrap="square" lIns="0" tIns="0" rIns="0" bIns="0" rtlCol="0"/>
          <a:lstStyle/>
          <a:p>
            <a:endParaRPr/>
          </a:p>
        </p:txBody>
      </p:sp>
      <p:sp>
        <p:nvSpPr>
          <p:cNvPr id="96" name="object 96"/>
          <p:cNvSpPr/>
          <p:nvPr/>
        </p:nvSpPr>
        <p:spPr>
          <a:xfrm>
            <a:off x="7386875" y="2195322"/>
            <a:ext cx="401579" cy="418944"/>
          </a:xfrm>
          <a:prstGeom prst="rect">
            <a:avLst/>
          </a:prstGeom>
          <a:blipFill>
            <a:blip r:embed="rId29" cstate="print"/>
            <a:stretch>
              <a:fillRect/>
            </a:stretch>
          </a:blipFill>
        </p:spPr>
        <p:txBody>
          <a:bodyPr wrap="square" lIns="0" tIns="0" rIns="0" bIns="0" rtlCol="0"/>
          <a:lstStyle/>
          <a:p>
            <a:endParaRPr/>
          </a:p>
        </p:txBody>
      </p:sp>
      <p:sp>
        <p:nvSpPr>
          <p:cNvPr id="97" name="object 97"/>
          <p:cNvSpPr/>
          <p:nvPr/>
        </p:nvSpPr>
        <p:spPr>
          <a:xfrm>
            <a:off x="7387308" y="2194822"/>
            <a:ext cx="401955" cy="420370"/>
          </a:xfrm>
          <a:custGeom>
            <a:avLst/>
            <a:gdLst/>
            <a:ahLst/>
            <a:cxnLst/>
            <a:rect l="l" t="t" r="r" b="b"/>
            <a:pathLst>
              <a:path w="401954" h="420369">
                <a:moveTo>
                  <a:pt x="348261" y="97527"/>
                </a:moveTo>
                <a:lnTo>
                  <a:pt x="375949" y="141825"/>
                </a:lnTo>
                <a:lnTo>
                  <a:pt x="393729" y="187700"/>
                </a:lnTo>
                <a:lnTo>
                  <a:pt x="401645" y="233620"/>
                </a:lnTo>
                <a:lnTo>
                  <a:pt x="399742" y="278052"/>
                </a:lnTo>
                <a:lnTo>
                  <a:pt x="388064" y="319462"/>
                </a:lnTo>
                <a:lnTo>
                  <a:pt x="366656" y="356318"/>
                </a:lnTo>
                <a:lnTo>
                  <a:pt x="335561" y="387087"/>
                </a:lnTo>
                <a:lnTo>
                  <a:pt x="297479" y="408754"/>
                </a:lnTo>
                <a:lnTo>
                  <a:pt x="256088" y="419536"/>
                </a:lnTo>
                <a:lnTo>
                  <a:pt x="212897" y="419744"/>
                </a:lnTo>
                <a:lnTo>
                  <a:pt x="169417" y="409687"/>
                </a:lnTo>
                <a:lnTo>
                  <a:pt x="127159" y="389678"/>
                </a:lnTo>
                <a:lnTo>
                  <a:pt x="87633" y="360028"/>
                </a:lnTo>
                <a:lnTo>
                  <a:pt x="52351" y="321047"/>
                </a:lnTo>
                <a:lnTo>
                  <a:pt x="25133" y="276819"/>
                </a:lnTo>
                <a:lnTo>
                  <a:pt x="7690" y="231125"/>
                </a:lnTo>
                <a:lnTo>
                  <a:pt x="0" y="185453"/>
                </a:lnTo>
                <a:lnTo>
                  <a:pt x="2040" y="141292"/>
                </a:lnTo>
                <a:lnTo>
                  <a:pt x="13788" y="100130"/>
                </a:lnTo>
                <a:lnTo>
                  <a:pt x="35223" y="63455"/>
                </a:lnTo>
                <a:lnTo>
                  <a:pt x="66321" y="32757"/>
                </a:lnTo>
                <a:lnTo>
                  <a:pt x="104332" y="11085"/>
                </a:lnTo>
                <a:lnTo>
                  <a:pt x="145542" y="277"/>
                </a:lnTo>
                <a:lnTo>
                  <a:pt x="188485" y="0"/>
                </a:lnTo>
                <a:lnTo>
                  <a:pt x="231695" y="9919"/>
                </a:lnTo>
                <a:lnTo>
                  <a:pt x="273705" y="29702"/>
                </a:lnTo>
                <a:lnTo>
                  <a:pt x="313049" y="59016"/>
                </a:lnTo>
                <a:lnTo>
                  <a:pt x="348261" y="97527"/>
                </a:lnTo>
                <a:close/>
              </a:path>
            </a:pathLst>
          </a:custGeom>
          <a:ln w="38097">
            <a:solidFill>
              <a:srgbClr val="FF9999"/>
            </a:solidFill>
          </a:ln>
        </p:spPr>
        <p:txBody>
          <a:bodyPr wrap="square" lIns="0" tIns="0" rIns="0" bIns="0" rtlCol="0"/>
          <a:lstStyle/>
          <a:p>
            <a:endParaRPr/>
          </a:p>
        </p:txBody>
      </p:sp>
      <p:sp>
        <p:nvSpPr>
          <p:cNvPr id="98" name="object 98"/>
          <p:cNvSpPr/>
          <p:nvPr/>
        </p:nvSpPr>
        <p:spPr>
          <a:xfrm>
            <a:off x="7602219" y="211582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99" name="object 99"/>
          <p:cNvSpPr/>
          <p:nvPr/>
        </p:nvSpPr>
        <p:spPr>
          <a:xfrm>
            <a:off x="7574280" y="269367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00" name="object 100"/>
          <p:cNvSpPr/>
          <p:nvPr/>
        </p:nvSpPr>
        <p:spPr>
          <a:xfrm>
            <a:off x="7471023" y="2318157"/>
            <a:ext cx="123168" cy="169364"/>
          </a:xfrm>
          <a:prstGeom prst="rect">
            <a:avLst/>
          </a:prstGeom>
          <a:blipFill>
            <a:blip r:embed="rId30" cstate="print"/>
            <a:stretch>
              <a:fillRect/>
            </a:stretch>
          </a:blipFill>
        </p:spPr>
        <p:txBody>
          <a:bodyPr wrap="square" lIns="0" tIns="0" rIns="0" bIns="0" rtlCol="0"/>
          <a:lstStyle/>
          <a:p>
            <a:endParaRPr/>
          </a:p>
        </p:txBody>
      </p:sp>
      <p:sp>
        <p:nvSpPr>
          <p:cNvPr id="101" name="object 101"/>
          <p:cNvSpPr/>
          <p:nvPr/>
        </p:nvSpPr>
        <p:spPr>
          <a:xfrm>
            <a:off x="7612835" y="2959362"/>
            <a:ext cx="403049" cy="419844"/>
          </a:xfrm>
          <a:prstGeom prst="rect">
            <a:avLst/>
          </a:prstGeom>
          <a:blipFill>
            <a:blip r:embed="rId31" cstate="print"/>
            <a:stretch>
              <a:fillRect/>
            </a:stretch>
          </a:blipFill>
        </p:spPr>
        <p:txBody>
          <a:bodyPr wrap="square" lIns="0" tIns="0" rIns="0" bIns="0" rtlCol="0"/>
          <a:lstStyle/>
          <a:p>
            <a:endParaRPr/>
          </a:p>
        </p:txBody>
      </p:sp>
      <p:sp>
        <p:nvSpPr>
          <p:cNvPr id="102" name="object 102"/>
          <p:cNvSpPr/>
          <p:nvPr/>
        </p:nvSpPr>
        <p:spPr>
          <a:xfrm>
            <a:off x="7614105" y="2958592"/>
            <a:ext cx="401955" cy="419734"/>
          </a:xfrm>
          <a:custGeom>
            <a:avLst/>
            <a:gdLst/>
            <a:ahLst/>
            <a:cxnLst/>
            <a:rect l="l" t="t" r="r" b="b"/>
            <a:pathLst>
              <a:path w="401954" h="419735">
                <a:moveTo>
                  <a:pt x="52884" y="98297"/>
                </a:moveTo>
                <a:lnTo>
                  <a:pt x="25266" y="142128"/>
                </a:lnTo>
                <a:lnTo>
                  <a:pt x="7668" y="187693"/>
                </a:lnTo>
                <a:lnTo>
                  <a:pt x="0" y="233457"/>
                </a:lnTo>
                <a:lnTo>
                  <a:pt x="2173" y="277889"/>
                </a:lnTo>
                <a:lnTo>
                  <a:pt x="14099" y="319454"/>
                </a:lnTo>
                <a:lnTo>
                  <a:pt x="35689" y="356621"/>
                </a:lnTo>
                <a:lnTo>
                  <a:pt x="66854" y="387857"/>
                </a:lnTo>
                <a:lnTo>
                  <a:pt x="104865" y="409058"/>
                </a:lnTo>
                <a:lnTo>
                  <a:pt x="146075" y="419529"/>
                </a:lnTo>
                <a:lnTo>
                  <a:pt x="189018" y="419581"/>
                </a:lnTo>
                <a:lnTo>
                  <a:pt x="232228" y="409525"/>
                </a:lnTo>
                <a:lnTo>
                  <a:pt x="274238" y="389671"/>
                </a:lnTo>
                <a:lnTo>
                  <a:pt x="313582" y="360331"/>
                </a:lnTo>
                <a:lnTo>
                  <a:pt x="348794" y="321817"/>
                </a:lnTo>
                <a:lnTo>
                  <a:pt x="376412" y="277519"/>
                </a:lnTo>
                <a:lnTo>
                  <a:pt x="394011" y="231643"/>
                </a:lnTo>
                <a:lnTo>
                  <a:pt x="401679" y="185723"/>
                </a:lnTo>
                <a:lnTo>
                  <a:pt x="399505" y="141292"/>
                </a:lnTo>
                <a:lnTo>
                  <a:pt x="387579" y="99881"/>
                </a:lnTo>
                <a:lnTo>
                  <a:pt x="365989" y="63026"/>
                </a:lnTo>
                <a:lnTo>
                  <a:pt x="334824" y="32257"/>
                </a:lnTo>
                <a:lnTo>
                  <a:pt x="296813" y="10656"/>
                </a:lnTo>
                <a:lnTo>
                  <a:pt x="255603" y="29"/>
                </a:lnTo>
                <a:lnTo>
                  <a:pt x="212660" y="0"/>
                </a:lnTo>
                <a:lnTo>
                  <a:pt x="169450" y="10189"/>
                </a:lnTo>
                <a:lnTo>
                  <a:pt x="127440" y="30220"/>
                </a:lnTo>
                <a:lnTo>
                  <a:pt x="88096" y="59715"/>
                </a:lnTo>
                <a:lnTo>
                  <a:pt x="52884" y="98297"/>
                </a:lnTo>
                <a:close/>
              </a:path>
            </a:pathLst>
          </a:custGeom>
          <a:ln w="38097">
            <a:solidFill>
              <a:srgbClr val="FF9999"/>
            </a:solidFill>
          </a:ln>
        </p:spPr>
        <p:txBody>
          <a:bodyPr wrap="square" lIns="0" tIns="0" rIns="0" bIns="0" rtlCol="0"/>
          <a:lstStyle/>
          <a:p>
            <a:endParaRPr/>
          </a:p>
        </p:txBody>
      </p:sp>
      <p:sp>
        <p:nvSpPr>
          <p:cNvPr id="103" name="object 103"/>
          <p:cNvSpPr/>
          <p:nvPr/>
        </p:nvSpPr>
        <p:spPr>
          <a:xfrm>
            <a:off x="7801609" y="287908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04" name="object 104"/>
          <p:cNvSpPr/>
          <p:nvPr/>
        </p:nvSpPr>
        <p:spPr>
          <a:xfrm>
            <a:off x="7829550" y="345820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05" name="object 105"/>
          <p:cNvSpPr/>
          <p:nvPr/>
        </p:nvSpPr>
        <p:spPr>
          <a:xfrm>
            <a:off x="7808844" y="3081427"/>
            <a:ext cx="122692" cy="169364"/>
          </a:xfrm>
          <a:prstGeom prst="rect">
            <a:avLst/>
          </a:prstGeom>
          <a:blipFill>
            <a:blip r:embed="rId32" cstate="print"/>
            <a:stretch>
              <a:fillRect/>
            </a:stretch>
          </a:blipFill>
        </p:spPr>
        <p:txBody>
          <a:bodyPr wrap="square" lIns="0" tIns="0" rIns="0" bIns="0" rtlCol="0"/>
          <a:lstStyle/>
          <a:p>
            <a:endParaRPr/>
          </a:p>
        </p:txBody>
      </p:sp>
      <p:sp>
        <p:nvSpPr>
          <p:cNvPr id="106" name="object 106"/>
          <p:cNvSpPr/>
          <p:nvPr/>
        </p:nvSpPr>
        <p:spPr>
          <a:xfrm>
            <a:off x="7861300" y="2727960"/>
            <a:ext cx="444500" cy="370839"/>
          </a:xfrm>
          <a:prstGeom prst="rect">
            <a:avLst/>
          </a:prstGeom>
          <a:blipFill>
            <a:blip r:embed="rId33" cstate="print"/>
            <a:stretch>
              <a:fillRect/>
            </a:stretch>
          </a:blipFill>
        </p:spPr>
        <p:txBody>
          <a:bodyPr wrap="square" lIns="0" tIns="0" rIns="0" bIns="0" rtlCol="0"/>
          <a:lstStyle/>
          <a:p>
            <a:endParaRPr/>
          </a:p>
        </p:txBody>
      </p:sp>
      <p:sp>
        <p:nvSpPr>
          <p:cNvPr id="107" name="object 107"/>
          <p:cNvSpPr/>
          <p:nvPr/>
        </p:nvSpPr>
        <p:spPr>
          <a:xfrm>
            <a:off x="7861300" y="2727960"/>
            <a:ext cx="444500" cy="370840"/>
          </a:xfrm>
          <a:custGeom>
            <a:avLst/>
            <a:gdLst/>
            <a:ahLst/>
            <a:cxnLst/>
            <a:rect l="l" t="t" r="r" b="b"/>
            <a:pathLst>
              <a:path w="444500" h="370839">
                <a:moveTo>
                  <a:pt x="222250" y="0"/>
                </a:moveTo>
                <a:lnTo>
                  <a:pt x="274149" y="4739"/>
                </a:lnTo>
                <a:lnTo>
                  <a:pt x="321295" y="18320"/>
                </a:lnTo>
                <a:lnTo>
                  <a:pt x="362509" y="39788"/>
                </a:lnTo>
                <a:lnTo>
                  <a:pt x="396613" y="68187"/>
                </a:lnTo>
                <a:lnTo>
                  <a:pt x="422432" y="102562"/>
                </a:lnTo>
                <a:lnTo>
                  <a:pt x="438786" y="141958"/>
                </a:lnTo>
                <a:lnTo>
                  <a:pt x="444500" y="185419"/>
                </a:lnTo>
                <a:lnTo>
                  <a:pt x="438786" y="228881"/>
                </a:lnTo>
                <a:lnTo>
                  <a:pt x="422432" y="268277"/>
                </a:lnTo>
                <a:lnTo>
                  <a:pt x="396613" y="302652"/>
                </a:lnTo>
                <a:lnTo>
                  <a:pt x="362509" y="331051"/>
                </a:lnTo>
                <a:lnTo>
                  <a:pt x="321295" y="352519"/>
                </a:lnTo>
                <a:lnTo>
                  <a:pt x="274149" y="366100"/>
                </a:lnTo>
                <a:lnTo>
                  <a:pt x="222250" y="370839"/>
                </a:lnTo>
                <a:lnTo>
                  <a:pt x="169950" y="366100"/>
                </a:lnTo>
                <a:lnTo>
                  <a:pt x="122649" y="352519"/>
                </a:lnTo>
                <a:lnTo>
                  <a:pt x="81457" y="331051"/>
                </a:lnTo>
                <a:lnTo>
                  <a:pt x="47486" y="302652"/>
                </a:lnTo>
                <a:lnTo>
                  <a:pt x="21845" y="268277"/>
                </a:lnTo>
                <a:lnTo>
                  <a:pt x="5646" y="228881"/>
                </a:lnTo>
                <a:lnTo>
                  <a:pt x="0" y="185419"/>
                </a:lnTo>
                <a:lnTo>
                  <a:pt x="5646" y="141958"/>
                </a:lnTo>
                <a:lnTo>
                  <a:pt x="21845" y="102562"/>
                </a:lnTo>
                <a:lnTo>
                  <a:pt x="47486" y="68187"/>
                </a:lnTo>
                <a:lnTo>
                  <a:pt x="81457" y="39788"/>
                </a:lnTo>
                <a:lnTo>
                  <a:pt x="122649" y="18320"/>
                </a:lnTo>
                <a:lnTo>
                  <a:pt x="169950" y="4739"/>
                </a:lnTo>
                <a:lnTo>
                  <a:pt x="222250" y="0"/>
                </a:lnTo>
                <a:close/>
              </a:path>
            </a:pathLst>
          </a:custGeom>
          <a:ln w="38097">
            <a:solidFill>
              <a:srgbClr val="FF9999"/>
            </a:solidFill>
          </a:ln>
        </p:spPr>
        <p:txBody>
          <a:bodyPr wrap="square" lIns="0" tIns="0" rIns="0" bIns="0" rtlCol="0"/>
          <a:lstStyle/>
          <a:p>
            <a:endParaRPr/>
          </a:p>
        </p:txBody>
      </p:sp>
      <p:sp>
        <p:nvSpPr>
          <p:cNvPr id="108" name="object 108"/>
          <p:cNvSpPr/>
          <p:nvPr/>
        </p:nvSpPr>
        <p:spPr>
          <a:xfrm>
            <a:off x="7861300" y="272796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09" name="object 109"/>
          <p:cNvSpPr/>
          <p:nvPr/>
        </p:nvSpPr>
        <p:spPr>
          <a:xfrm>
            <a:off x="8305800" y="309880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10" name="object 110"/>
          <p:cNvSpPr/>
          <p:nvPr/>
        </p:nvSpPr>
        <p:spPr>
          <a:xfrm>
            <a:off x="7986167" y="2893467"/>
            <a:ext cx="123644" cy="123644"/>
          </a:xfrm>
          <a:prstGeom prst="rect">
            <a:avLst/>
          </a:prstGeom>
          <a:blipFill>
            <a:blip r:embed="rId16" cstate="print"/>
            <a:stretch>
              <a:fillRect/>
            </a:stretch>
          </a:blipFill>
        </p:spPr>
        <p:txBody>
          <a:bodyPr wrap="square" lIns="0" tIns="0" rIns="0" bIns="0" rtlCol="0"/>
          <a:lstStyle/>
          <a:p>
            <a:endParaRPr/>
          </a:p>
        </p:txBody>
      </p:sp>
      <p:sp>
        <p:nvSpPr>
          <p:cNvPr id="111" name="object 111"/>
          <p:cNvSpPr/>
          <p:nvPr/>
        </p:nvSpPr>
        <p:spPr>
          <a:xfrm>
            <a:off x="7036385" y="2115546"/>
            <a:ext cx="441197" cy="376068"/>
          </a:xfrm>
          <a:prstGeom prst="rect">
            <a:avLst/>
          </a:prstGeom>
          <a:blipFill>
            <a:blip r:embed="rId34" cstate="print"/>
            <a:stretch>
              <a:fillRect/>
            </a:stretch>
          </a:blipFill>
        </p:spPr>
        <p:txBody>
          <a:bodyPr wrap="square" lIns="0" tIns="0" rIns="0" bIns="0" rtlCol="0"/>
          <a:lstStyle/>
          <a:p>
            <a:endParaRPr/>
          </a:p>
        </p:txBody>
      </p:sp>
      <p:sp>
        <p:nvSpPr>
          <p:cNvPr id="112" name="object 112"/>
          <p:cNvSpPr/>
          <p:nvPr/>
        </p:nvSpPr>
        <p:spPr>
          <a:xfrm>
            <a:off x="7037184" y="2115479"/>
            <a:ext cx="441959" cy="375285"/>
          </a:xfrm>
          <a:custGeom>
            <a:avLst/>
            <a:gdLst/>
            <a:ahLst/>
            <a:cxnLst/>
            <a:rect l="l" t="t" r="r" b="b"/>
            <a:pathLst>
              <a:path w="441959" h="375285">
                <a:moveTo>
                  <a:pt x="176415" y="7960"/>
                </a:moveTo>
                <a:lnTo>
                  <a:pt x="227892" y="0"/>
                </a:lnTo>
                <a:lnTo>
                  <a:pt x="276904" y="1814"/>
                </a:lnTo>
                <a:lnTo>
                  <a:pt x="322072" y="12759"/>
                </a:lnTo>
                <a:lnTo>
                  <a:pt x="362020" y="32190"/>
                </a:lnTo>
                <a:lnTo>
                  <a:pt x="395369" y="59464"/>
                </a:lnTo>
                <a:lnTo>
                  <a:pt x="420743" y="93935"/>
                </a:lnTo>
                <a:lnTo>
                  <a:pt x="436765" y="134960"/>
                </a:lnTo>
                <a:lnTo>
                  <a:pt x="441663" y="178292"/>
                </a:lnTo>
                <a:lnTo>
                  <a:pt x="435210" y="220357"/>
                </a:lnTo>
                <a:lnTo>
                  <a:pt x="418337" y="259890"/>
                </a:lnTo>
                <a:lnTo>
                  <a:pt x="391978" y="295624"/>
                </a:lnTo>
                <a:lnTo>
                  <a:pt x="357066" y="326293"/>
                </a:lnTo>
                <a:lnTo>
                  <a:pt x="314534" y="350631"/>
                </a:lnTo>
                <a:lnTo>
                  <a:pt x="265315" y="367370"/>
                </a:lnTo>
                <a:lnTo>
                  <a:pt x="213371" y="375264"/>
                </a:lnTo>
                <a:lnTo>
                  <a:pt x="164048" y="373294"/>
                </a:lnTo>
                <a:lnTo>
                  <a:pt x="118724" y="362172"/>
                </a:lnTo>
                <a:lnTo>
                  <a:pt x="78777" y="342607"/>
                </a:lnTo>
                <a:lnTo>
                  <a:pt x="45583" y="315311"/>
                </a:lnTo>
                <a:lnTo>
                  <a:pt x="20519" y="280995"/>
                </a:lnTo>
                <a:lnTo>
                  <a:pt x="4965" y="240370"/>
                </a:lnTo>
                <a:lnTo>
                  <a:pt x="0" y="197038"/>
                </a:lnTo>
                <a:lnTo>
                  <a:pt x="6298" y="154973"/>
                </a:lnTo>
                <a:lnTo>
                  <a:pt x="22993" y="115440"/>
                </a:lnTo>
                <a:lnTo>
                  <a:pt x="49218" y="79706"/>
                </a:lnTo>
                <a:lnTo>
                  <a:pt x="84108" y="49037"/>
                </a:lnTo>
                <a:lnTo>
                  <a:pt x="126796" y="24700"/>
                </a:lnTo>
                <a:lnTo>
                  <a:pt x="176415" y="7960"/>
                </a:lnTo>
                <a:close/>
              </a:path>
            </a:pathLst>
          </a:custGeom>
          <a:ln w="38097">
            <a:solidFill>
              <a:srgbClr val="FF9999"/>
            </a:solidFill>
          </a:ln>
        </p:spPr>
        <p:txBody>
          <a:bodyPr wrap="square" lIns="0" tIns="0" rIns="0" bIns="0" rtlCol="0"/>
          <a:lstStyle/>
          <a:p>
            <a:endParaRPr/>
          </a:p>
        </p:txBody>
      </p:sp>
      <p:sp>
        <p:nvSpPr>
          <p:cNvPr id="113" name="object 113"/>
          <p:cNvSpPr/>
          <p:nvPr/>
        </p:nvSpPr>
        <p:spPr>
          <a:xfrm>
            <a:off x="6997700" y="217551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14" name="object 114"/>
          <p:cNvSpPr/>
          <p:nvPr/>
        </p:nvSpPr>
        <p:spPr>
          <a:xfrm>
            <a:off x="7518400" y="243077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15" name="object 115"/>
          <p:cNvSpPr/>
          <p:nvPr/>
        </p:nvSpPr>
        <p:spPr>
          <a:xfrm>
            <a:off x="7165340" y="2291626"/>
            <a:ext cx="138429" cy="123168"/>
          </a:xfrm>
          <a:prstGeom prst="rect">
            <a:avLst/>
          </a:prstGeom>
          <a:blipFill>
            <a:blip r:embed="rId8" cstate="print"/>
            <a:stretch>
              <a:fillRect/>
            </a:stretch>
          </a:blipFill>
        </p:spPr>
        <p:txBody>
          <a:bodyPr wrap="square" lIns="0" tIns="0" rIns="0" bIns="0" rtlCol="0"/>
          <a:lstStyle/>
          <a:p>
            <a:endParaRPr/>
          </a:p>
        </p:txBody>
      </p:sp>
      <p:sp>
        <p:nvSpPr>
          <p:cNvPr id="116" name="object 116"/>
          <p:cNvSpPr/>
          <p:nvPr/>
        </p:nvSpPr>
        <p:spPr>
          <a:xfrm>
            <a:off x="6899025" y="2773587"/>
            <a:ext cx="437709" cy="381870"/>
          </a:xfrm>
          <a:prstGeom prst="rect">
            <a:avLst/>
          </a:prstGeom>
          <a:blipFill>
            <a:blip r:embed="rId35" cstate="print"/>
            <a:stretch>
              <a:fillRect/>
            </a:stretch>
          </a:blipFill>
        </p:spPr>
        <p:txBody>
          <a:bodyPr wrap="square" lIns="0" tIns="0" rIns="0" bIns="0" rtlCol="0"/>
          <a:lstStyle/>
          <a:p>
            <a:endParaRPr/>
          </a:p>
        </p:txBody>
      </p:sp>
      <p:sp>
        <p:nvSpPr>
          <p:cNvPr id="117" name="object 117"/>
          <p:cNvSpPr/>
          <p:nvPr/>
        </p:nvSpPr>
        <p:spPr>
          <a:xfrm>
            <a:off x="6899495" y="2772347"/>
            <a:ext cx="437515" cy="382905"/>
          </a:xfrm>
          <a:custGeom>
            <a:avLst/>
            <a:gdLst/>
            <a:ahLst/>
            <a:cxnLst/>
            <a:rect l="l" t="t" r="r" b="b"/>
            <a:pathLst>
              <a:path w="437515" h="382905">
                <a:moveTo>
                  <a:pt x="282354" y="16572"/>
                </a:moveTo>
                <a:lnTo>
                  <a:pt x="329496" y="38899"/>
                </a:lnTo>
                <a:lnTo>
                  <a:pt x="369151" y="67980"/>
                </a:lnTo>
                <a:lnTo>
                  <a:pt x="400520" y="102481"/>
                </a:lnTo>
                <a:lnTo>
                  <a:pt x="422802" y="141069"/>
                </a:lnTo>
                <a:lnTo>
                  <a:pt x="435199" y="182413"/>
                </a:lnTo>
                <a:lnTo>
                  <a:pt x="436909" y="225178"/>
                </a:lnTo>
                <a:lnTo>
                  <a:pt x="427134" y="268032"/>
                </a:lnTo>
                <a:lnTo>
                  <a:pt x="407081" y="306506"/>
                </a:lnTo>
                <a:lnTo>
                  <a:pt x="378363" y="337738"/>
                </a:lnTo>
                <a:lnTo>
                  <a:pt x="342426" y="361172"/>
                </a:lnTo>
                <a:lnTo>
                  <a:pt x="300712" y="376253"/>
                </a:lnTo>
                <a:lnTo>
                  <a:pt x="254666" y="382425"/>
                </a:lnTo>
                <a:lnTo>
                  <a:pt x="205732" y="379133"/>
                </a:lnTo>
                <a:lnTo>
                  <a:pt x="155354" y="365822"/>
                </a:lnTo>
                <a:lnTo>
                  <a:pt x="108209" y="343566"/>
                </a:lnTo>
                <a:lnTo>
                  <a:pt x="68528" y="314667"/>
                </a:lnTo>
                <a:lnTo>
                  <a:pt x="37089" y="280414"/>
                </a:lnTo>
                <a:lnTo>
                  <a:pt x="14669" y="242096"/>
                </a:lnTo>
                <a:lnTo>
                  <a:pt x="2047" y="201000"/>
                </a:lnTo>
                <a:lnTo>
                  <a:pt x="0" y="158416"/>
                </a:lnTo>
                <a:lnTo>
                  <a:pt x="9304" y="115632"/>
                </a:lnTo>
                <a:lnTo>
                  <a:pt x="29761" y="76688"/>
                </a:lnTo>
                <a:lnTo>
                  <a:pt x="58660" y="45120"/>
                </a:lnTo>
                <a:lnTo>
                  <a:pt x="94646" y="21460"/>
                </a:lnTo>
                <a:lnTo>
                  <a:pt x="136363" y="6242"/>
                </a:lnTo>
                <a:lnTo>
                  <a:pt x="182457" y="0"/>
                </a:lnTo>
                <a:lnTo>
                  <a:pt x="231573" y="3265"/>
                </a:lnTo>
                <a:lnTo>
                  <a:pt x="282354" y="16572"/>
                </a:lnTo>
                <a:close/>
              </a:path>
            </a:pathLst>
          </a:custGeom>
          <a:ln w="38097">
            <a:solidFill>
              <a:srgbClr val="FF9999"/>
            </a:solidFill>
          </a:ln>
        </p:spPr>
        <p:txBody>
          <a:bodyPr wrap="square" lIns="0" tIns="0" rIns="0" bIns="0" rtlCol="0"/>
          <a:lstStyle/>
          <a:p>
            <a:endParaRPr/>
          </a:p>
        </p:txBody>
      </p:sp>
      <p:sp>
        <p:nvSpPr>
          <p:cNvPr id="118" name="object 118"/>
          <p:cNvSpPr/>
          <p:nvPr/>
        </p:nvSpPr>
        <p:spPr>
          <a:xfrm>
            <a:off x="6972300" y="271272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19" name="object 119"/>
          <p:cNvSpPr/>
          <p:nvPr/>
        </p:nvSpPr>
        <p:spPr>
          <a:xfrm>
            <a:off x="7263130" y="321437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20" name="object 120"/>
          <p:cNvSpPr/>
          <p:nvPr/>
        </p:nvSpPr>
        <p:spPr>
          <a:xfrm>
            <a:off x="7009398" y="2913787"/>
            <a:ext cx="123724" cy="156664"/>
          </a:xfrm>
          <a:prstGeom prst="rect">
            <a:avLst/>
          </a:prstGeom>
          <a:blipFill>
            <a:blip r:embed="rId10" cstate="print"/>
            <a:stretch>
              <a:fillRect/>
            </a:stretch>
          </a:blipFill>
        </p:spPr>
        <p:txBody>
          <a:bodyPr wrap="square" lIns="0" tIns="0" rIns="0" bIns="0" rtlCol="0"/>
          <a:lstStyle/>
          <a:p>
            <a:endParaRPr/>
          </a:p>
        </p:txBody>
      </p:sp>
      <p:sp>
        <p:nvSpPr>
          <p:cNvPr id="121" name="object 121"/>
          <p:cNvSpPr/>
          <p:nvPr/>
        </p:nvSpPr>
        <p:spPr>
          <a:xfrm>
            <a:off x="7234475" y="3034292"/>
            <a:ext cx="401579" cy="419844"/>
          </a:xfrm>
          <a:prstGeom prst="rect">
            <a:avLst/>
          </a:prstGeom>
          <a:blipFill>
            <a:blip r:embed="rId36" cstate="print"/>
            <a:stretch>
              <a:fillRect/>
            </a:stretch>
          </a:blipFill>
        </p:spPr>
        <p:txBody>
          <a:bodyPr wrap="square" lIns="0" tIns="0" rIns="0" bIns="0" rtlCol="0"/>
          <a:lstStyle/>
          <a:p>
            <a:endParaRPr/>
          </a:p>
        </p:txBody>
      </p:sp>
      <p:sp>
        <p:nvSpPr>
          <p:cNvPr id="122" name="object 122"/>
          <p:cNvSpPr/>
          <p:nvPr/>
        </p:nvSpPr>
        <p:spPr>
          <a:xfrm>
            <a:off x="7234375" y="3033022"/>
            <a:ext cx="402590" cy="420370"/>
          </a:xfrm>
          <a:custGeom>
            <a:avLst/>
            <a:gdLst/>
            <a:ahLst/>
            <a:cxnLst/>
            <a:rect l="l" t="t" r="r" b="b"/>
            <a:pathLst>
              <a:path w="402590" h="420370">
                <a:moveTo>
                  <a:pt x="348794" y="97527"/>
                </a:moveTo>
                <a:lnTo>
                  <a:pt x="376816" y="141825"/>
                </a:lnTo>
                <a:lnTo>
                  <a:pt x="394596" y="187700"/>
                </a:lnTo>
                <a:lnTo>
                  <a:pt x="402312" y="233620"/>
                </a:lnTo>
                <a:lnTo>
                  <a:pt x="400142" y="278052"/>
                </a:lnTo>
                <a:lnTo>
                  <a:pt x="388264" y="319462"/>
                </a:lnTo>
                <a:lnTo>
                  <a:pt x="366855" y="356318"/>
                </a:lnTo>
                <a:lnTo>
                  <a:pt x="336094" y="387087"/>
                </a:lnTo>
                <a:lnTo>
                  <a:pt x="298013" y="408758"/>
                </a:lnTo>
                <a:lnTo>
                  <a:pt x="256621" y="419566"/>
                </a:lnTo>
                <a:lnTo>
                  <a:pt x="213430" y="419844"/>
                </a:lnTo>
                <a:lnTo>
                  <a:pt x="169950" y="409924"/>
                </a:lnTo>
                <a:lnTo>
                  <a:pt x="127692" y="390141"/>
                </a:lnTo>
                <a:lnTo>
                  <a:pt x="88166" y="360828"/>
                </a:lnTo>
                <a:lnTo>
                  <a:pt x="52884" y="322317"/>
                </a:lnTo>
                <a:lnTo>
                  <a:pt x="25266" y="278018"/>
                </a:lnTo>
                <a:lnTo>
                  <a:pt x="7668" y="232143"/>
                </a:lnTo>
                <a:lnTo>
                  <a:pt x="0" y="186223"/>
                </a:lnTo>
                <a:lnTo>
                  <a:pt x="2173" y="141791"/>
                </a:lnTo>
                <a:lnTo>
                  <a:pt x="14099" y="100381"/>
                </a:lnTo>
                <a:lnTo>
                  <a:pt x="35689" y="63525"/>
                </a:lnTo>
                <a:lnTo>
                  <a:pt x="66854" y="32757"/>
                </a:lnTo>
                <a:lnTo>
                  <a:pt x="104932" y="11085"/>
                </a:lnTo>
                <a:lnTo>
                  <a:pt x="146298" y="277"/>
                </a:lnTo>
                <a:lnTo>
                  <a:pt x="189418" y="0"/>
                </a:lnTo>
                <a:lnTo>
                  <a:pt x="232761" y="9919"/>
                </a:lnTo>
                <a:lnTo>
                  <a:pt x="274793" y="29702"/>
                </a:lnTo>
                <a:lnTo>
                  <a:pt x="313982" y="59016"/>
                </a:lnTo>
                <a:lnTo>
                  <a:pt x="348794" y="97527"/>
                </a:lnTo>
                <a:close/>
              </a:path>
            </a:pathLst>
          </a:custGeom>
          <a:ln w="38097">
            <a:solidFill>
              <a:srgbClr val="FF9999"/>
            </a:solidFill>
          </a:ln>
        </p:spPr>
        <p:txBody>
          <a:bodyPr wrap="square" lIns="0" tIns="0" rIns="0" bIns="0" rtlCol="0"/>
          <a:lstStyle/>
          <a:p>
            <a:endParaRPr/>
          </a:p>
        </p:txBody>
      </p:sp>
      <p:sp>
        <p:nvSpPr>
          <p:cNvPr id="123" name="object 123"/>
          <p:cNvSpPr/>
          <p:nvPr/>
        </p:nvSpPr>
        <p:spPr>
          <a:xfrm>
            <a:off x="7449819" y="295402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24" name="object 124"/>
          <p:cNvSpPr/>
          <p:nvPr/>
        </p:nvSpPr>
        <p:spPr>
          <a:xfrm>
            <a:off x="7421880" y="353314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25" name="object 125"/>
          <p:cNvSpPr/>
          <p:nvPr/>
        </p:nvSpPr>
        <p:spPr>
          <a:xfrm>
            <a:off x="7318941" y="3156357"/>
            <a:ext cx="123485" cy="170634"/>
          </a:xfrm>
          <a:prstGeom prst="rect">
            <a:avLst/>
          </a:prstGeom>
          <a:blipFill>
            <a:blip r:embed="rId22" cstate="print"/>
            <a:stretch>
              <a:fillRect/>
            </a:stretch>
          </a:blipFill>
        </p:spPr>
        <p:txBody>
          <a:bodyPr wrap="square" lIns="0" tIns="0" rIns="0" bIns="0" rtlCol="0"/>
          <a:lstStyle/>
          <a:p>
            <a:endParaRPr/>
          </a:p>
        </p:txBody>
      </p:sp>
      <p:sp>
        <p:nvSpPr>
          <p:cNvPr id="126" name="object 126"/>
          <p:cNvSpPr/>
          <p:nvPr/>
        </p:nvSpPr>
        <p:spPr>
          <a:xfrm>
            <a:off x="7536635" y="1981462"/>
            <a:ext cx="403049" cy="419844"/>
          </a:xfrm>
          <a:prstGeom prst="rect">
            <a:avLst/>
          </a:prstGeom>
          <a:blipFill>
            <a:blip r:embed="rId37" cstate="print"/>
            <a:stretch>
              <a:fillRect/>
            </a:stretch>
          </a:blipFill>
        </p:spPr>
        <p:txBody>
          <a:bodyPr wrap="square" lIns="0" tIns="0" rIns="0" bIns="0" rtlCol="0"/>
          <a:lstStyle/>
          <a:p>
            <a:endParaRPr/>
          </a:p>
        </p:txBody>
      </p:sp>
      <p:sp>
        <p:nvSpPr>
          <p:cNvPr id="127" name="object 127"/>
          <p:cNvSpPr/>
          <p:nvPr/>
        </p:nvSpPr>
        <p:spPr>
          <a:xfrm>
            <a:off x="7537905" y="1981225"/>
            <a:ext cx="401955" cy="419734"/>
          </a:xfrm>
          <a:custGeom>
            <a:avLst/>
            <a:gdLst/>
            <a:ahLst/>
            <a:cxnLst/>
            <a:rect l="l" t="t" r="r" b="b"/>
            <a:pathLst>
              <a:path w="401954" h="419735">
                <a:moveTo>
                  <a:pt x="52884" y="97764"/>
                </a:moveTo>
                <a:lnTo>
                  <a:pt x="25266" y="141995"/>
                </a:lnTo>
                <a:lnTo>
                  <a:pt x="7668" y="187715"/>
                </a:lnTo>
                <a:lnTo>
                  <a:pt x="0" y="233457"/>
                </a:lnTo>
                <a:lnTo>
                  <a:pt x="2173" y="277756"/>
                </a:lnTo>
                <a:lnTo>
                  <a:pt x="14099" y="319143"/>
                </a:lnTo>
                <a:lnTo>
                  <a:pt x="35689" y="356155"/>
                </a:lnTo>
                <a:lnTo>
                  <a:pt x="66854" y="387324"/>
                </a:lnTo>
                <a:lnTo>
                  <a:pt x="104865" y="408925"/>
                </a:lnTo>
                <a:lnTo>
                  <a:pt x="146075" y="419551"/>
                </a:lnTo>
                <a:lnTo>
                  <a:pt x="189018" y="419581"/>
                </a:lnTo>
                <a:lnTo>
                  <a:pt x="232228" y="409391"/>
                </a:lnTo>
                <a:lnTo>
                  <a:pt x="274238" y="389360"/>
                </a:lnTo>
                <a:lnTo>
                  <a:pt x="313582" y="359865"/>
                </a:lnTo>
                <a:lnTo>
                  <a:pt x="348794" y="321284"/>
                </a:lnTo>
                <a:lnTo>
                  <a:pt x="376412" y="277052"/>
                </a:lnTo>
                <a:lnTo>
                  <a:pt x="394011" y="231332"/>
                </a:lnTo>
                <a:lnTo>
                  <a:pt x="401679" y="185590"/>
                </a:lnTo>
                <a:lnTo>
                  <a:pt x="399505" y="141292"/>
                </a:lnTo>
                <a:lnTo>
                  <a:pt x="387579" y="99904"/>
                </a:lnTo>
                <a:lnTo>
                  <a:pt x="365989" y="62892"/>
                </a:lnTo>
                <a:lnTo>
                  <a:pt x="334824" y="31724"/>
                </a:lnTo>
                <a:lnTo>
                  <a:pt x="296813" y="10522"/>
                </a:lnTo>
                <a:lnTo>
                  <a:pt x="255603" y="51"/>
                </a:lnTo>
                <a:lnTo>
                  <a:pt x="212660" y="0"/>
                </a:lnTo>
                <a:lnTo>
                  <a:pt x="169450" y="10056"/>
                </a:lnTo>
                <a:lnTo>
                  <a:pt x="127440" y="29909"/>
                </a:lnTo>
                <a:lnTo>
                  <a:pt x="88096" y="59249"/>
                </a:lnTo>
                <a:lnTo>
                  <a:pt x="52884" y="97764"/>
                </a:lnTo>
                <a:close/>
              </a:path>
            </a:pathLst>
          </a:custGeom>
          <a:ln w="38097">
            <a:solidFill>
              <a:srgbClr val="FF9999"/>
            </a:solidFill>
          </a:ln>
        </p:spPr>
        <p:txBody>
          <a:bodyPr wrap="square" lIns="0" tIns="0" rIns="0" bIns="0" rtlCol="0"/>
          <a:lstStyle/>
          <a:p>
            <a:endParaRPr/>
          </a:p>
        </p:txBody>
      </p:sp>
      <p:sp>
        <p:nvSpPr>
          <p:cNvPr id="128" name="object 128"/>
          <p:cNvSpPr/>
          <p:nvPr/>
        </p:nvSpPr>
        <p:spPr>
          <a:xfrm>
            <a:off x="7725409" y="190118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29" name="object 129"/>
          <p:cNvSpPr/>
          <p:nvPr/>
        </p:nvSpPr>
        <p:spPr>
          <a:xfrm>
            <a:off x="7752080" y="248031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30" name="object 130"/>
          <p:cNvSpPr/>
          <p:nvPr/>
        </p:nvSpPr>
        <p:spPr>
          <a:xfrm>
            <a:off x="7732644" y="2103527"/>
            <a:ext cx="122692" cy="169364"/>
          </a:xfrm>
          <a:prstGeom prst="rect">
            <a:avLst/>
          </a:prstGeom>
          <a:blipFill>
            <a:blip r:embed="rId38" cstate="print"/>
            <a:stretch>
              <a:fillRect/>
            </a:stretch>
          </a:blipFill>
        </p:spPr>
        <p:txBody>
          <a:bodyPr wrap="square" lIns="0" tIns="0" rIns="0" bIns="0" rtlCol="0"/>
          <a:lstStyle/>
          <a:p>
            <a:endParaRPr/>
          </a:p>
        </p:txBody>
      </p:sp>
      <p:sp>
        <p:nvSpPr>
          <p:cNvPr id="131" name="object 131"/>
          <p:cNvSpPr txBox="1"/>
          <p:nvPr/>
        </p:nvSpPr>
        <p:spPr>
          <a:xfrm>
            <a:off x="6684009" y="3393440"/>
            <a:ext cx="1500505" cy="488950"/>
          </a:xfrm>
          <a:prstGeom prst="rect">
            <a:avLst/>
          </a:prstGeom>
        </p:spPr>
        <p:txBody>
          <a:bodyPr vert="horz" wrap="square" lIns="0" tIns="40005" rIns="0" bIns="0" rtlCol="0">
            <a:spAutoFit/>
          </a:bodyPr>
          <a:lstStyle/>
          <a:p>
            <a:pPr marL="12700" marR="5080" indent="408940">
              <a:lnSpc>
                <a:spcPts val="1730"/>
              </a:lnSpc>
              <a:spcBef>
                <a:spcPts val="315"/>
              </a:spcBef>
            </a:pPr>
            <a:r>
              <a:rPr sz="1600" spc="-5" dirty="0">
                <a:latin typeface="Times New Roman"/>
                <a:cs typeface="Times New Roman"/>
              </a:rPr>
              <a:t>Day 3-4  Multi-cell</a:t>
            </a:r>
            <a:r>
              <a:rPr sz="1600" spc="-80" dirty="0">
                <a:latin typeface="Times New Roman"/>
                <a:cs typeface="Times New Roman"/>
              </a:rPr>
              <a:t> </a:t>
            </a:r>
            <a:r>
              <a:rPr sz="1600" spc="-10" dirty="0">
                <a:latin typeface="Times New Roman"/>
                <a:cs typeface="Times New Roman"/>
              </a:rPr>
              <a:t>embryo</a:t>
            </a:r>
            <a:endParaRPr sz="1600">
              <a:latin typeface="Times New Roman"/>
              <a:cs typeface="Times New Roman"/>
            </a:endParaRPr>
          </a:p>
        </p:txBody>
      </p:sp>
      <p:sp>
        <p:nvSpPr>
          <p:cNvPr id="132" name="object 132"/>
          <p:cNvSpPr/>
          <p:nvPr/>
        </p:nvSpPr>
        <p:spPr>
          <a:xfrm>
            <a:off x="5562600" y="2298700"/>
            <a:ext cx="864869" cy="307340"/>
          </a:xfrm>
          <a:custGeom>
            <a:avLst/>
            <a:gdLst/>
            <a:ahLst/>
            <a:cxnLst/>
            <a:rect l="l" t="t" r="r" b="b"/>
            <a:pathLst>
              <a:path w="864870" h="307339">
                <a:moveTo>
                  <a:pt x="0" y="0"/>
                </a:moveTo>
                <a:lnTo>
                  <a:pt x="864870" y="307339"/>
                </a:lnTo>
              </a:path>
            </a:pathLst>
          </a:custGeom>
          <a:ln w="38100">
            <a:solidFill>
              <a:srgbClr val="FFFFFF"/>
            </a:solidFill>
          </a:ln>
        </p:spPr>
        <p:txBody>
          <a:bodyPr wrap="square" lIns="0" tIns="0" rIns="0" bIns="0" rtlCol="0"/>
          <a:lstStyle/>
          <a:p>
            <a:endParaRPr/>
          </a:p>
        </p:txBody>
      </p:sp>
      <p:sp>
        <p:nvSpPr>
          <p:cNvPr id="133" name="object 133"/>
          <p:cNvSpPr/>
          <p:nvPr/>
        </p:nvSpPr>
        <p:spPr>
          <a:xfrm>
            <a:off x="6400800" y="2548889"/>
            <a:ext cx="127000" cy="107950"/>
          </a:xfrm>
          <a:custGeom>
            <a:avLst/>
            <a:gdLst/>
            <a:ahLst/>
            <a:cxnLst/>
            <a:rect l="l" t="t" r="r" b="b"/>
            <a:pathLst>
              <a:path w="127000" h="107950">
                <a:moveTo>
                  <a:pt x="38100" y="0"/>
                </a:moveTo>
                <a:lnTo>
                  <a:pt x="0" y="107950"/>
                </a:lnTo>
                <a:lnTo>
                  <a:pt x="127000" y="92710"/>
                </a:lnTo>
                <a:lnTo>
                  <a:pt x="38100" y="0"/>
                </a:lnTo>
                <a:close/>
              </a:path>
            </a:pathLst>
          </a:custGeom>
          <a:solidFill>
            <a:srgbClr val="FFFFFF"/>
          </a:solidFill>
        </p:spPr>
        <p:txBody>
          <a:bodyPr wrap="square" lIns="0" tIns="0" rIns="0" bIns="0" rtlCol="0"/>
          <a:lstStyle/>
          <a:p>
            <a:endParaRPr/>
          </a:p>
        </p:txBody>
      </p:sp>
      <p:sp>
        <p:nvSpPr>
          <p:cNvPr id="134" name="object 134"/>
          <p:cNvSpPr/>
          <p:nvPr/>
        </p:nvSpPr>
        <p:spPr>
          <a:xfrm>
            <a:off x="5676900" y="4240212"/>
            <a:ext cx="461125" cy="94297"/>
          </a:xfrm>
          <a:prstGeom prst="rect">
            <a:avLst/>
          </a:prstGeom>
          <a:blipFill>
            <a:blip r:embed="rId39" cstate="print"/>
            <a:stretch>
              <a:fillRect/>
            </a:stretch>
          </a:blipFill>
        </p:spPr>
        <p:txBody>
          <a:bodyPr wrap="square" lIns="0" tIns="0" rIns="0" bIns="0" rtlCol="0"/>
          <a:lstStyle/>
          <a:p>
            <a:endParaRPr/>
          </a:p>
        </p:txBody>
      </p:sp>
      <p:sp>
        <p:nvSpPr>
          <p:cNvPr id="135" name="object 135"/>
          <p:cNvSpPr/>
          <p:nvPr/>
        </p:nvSpPr>
        <p:spPr>
          <a:xfrm>
            <a:off x="5096967" y="4370740"/>
            <a:ext cx="77012" cy="1524599"/>
          </a:xfrm>
          <a:prstGeom prst="rect">
            <a:avLst/>
          </a:prstGeom>
          <a:blipFill>
            <a:blip r:embed="rId40" cstate="print"/>
            <a:stretch>
              <a:fillRect/>
            </a:stretch>
          </a:blipFill>
        </p:spPr>
        <p:txBody>
          <a:bodyPr wrap="square" lIns="0" tIns="0" rIns="0" bIns="0" rtlCol="0"/>
          <a:lstStyle/>
          <a:p>
            <a:endParaRPr/>
          </a:p>
        </p:txBody>
      </p:sp>
      <p:sp>
        <p:nvSpPr>
          <p:cNvPr id="136" name="object 136"/>
          <p:cNvSpPr/>
          <p:nvPr/>
        </p:nvSpPr>
        <p:spPr>
          <a:xfrm>
            <a:off x="5173979" y="4334509"/>
            <a:ext cx="1560829" cy="1560830"/>
          </a:xfrm>
          <a:prstGeom prst="rect">
            <a:avLst/>
          </a:prstGeom>
          <a:blipFill>
            <a:blip r:embed="rId41" cstate="print"/>
            <a:stretch>
              <a:fillRect/>
            </a:stretch>
          </a:blipFill>
        </p:spPr>
        <p:txBody>
          <a:bodyPr wrap="square" lIns="0" tIns="0" rIns="0" bIns="0" rtlCol="0"/>
          <a:lstStyle/>
          <a:p>
            <a:endParaRPr/>
          </a:p>
        </p:txBody>
      </p:sp>
      <p:sp>
        <p:nvSpPr>
          <p:cNvPr id="137" name="object 137"/>
          <p:cNvSpPr/>
          <p:nvPr/>
        </p:nvSpPr>
        <p:spPr>
          <a:xfrm>
            <a:off x="6733540" y="4370740"/>
            <a:ext cx="78263" cy="1524599"/>
          </a:xfrm>
          <a:prstGeom prst="rect">
            <a:avLst/>
          </a:prstGeom>
          <a:blipFill>
            <a:blip r:embed="rId42" cstate="print"/>
            <a:stretch>
              <a:fillRect/>
            </a:stretch>
          </a:blipFill>
        </p:spPr>
        <p:txBody>
          <a:bodyPr wrap="square" lIns="0" tIns="0" rIns="0" bIns="0" rtlCol="0"/>
          <a:lstStyle/>
          <a:p>
            <a:endParaRPr/>
          </a:p>
        </p:txBody>
      </p:sp>
      <p:sp>
        <p:nvSpPr>
          <p:cNvPr id="138" name="object 138"/>
          <p:cNvSpPr/>
          <p:nvPr/>
        </p:nvSpPr>
        <p:spPr>
          <a:xfrm>
            <a:off x="5173979" y="5895340"/>
            <a:ext cx="1560829" cy="97601"/>
          </a:xfrm>
          <a:prstGeom prst="rect">
            <a:avLst/>
          </a:prstGeom>
          <a:blipFill>
            <a:blip r:embed="rId43" cstate="print"/>
            <a:stretch>
              <a:fillRect/>
            </a:stretch>
          </a:blipFill>
        </p:spPr>
        <p:txBody>
          <a:bodyPr wrap="square" lIns="0" tIns="0" rIns="0" bIns="0" rtlCol="0"/>
          <a:lstStyle/>
          <a:p>
            <a:endParaRPr/>
          </a:p>
        </p:txBody>
      </p:sp>
      <p:sp>
        <p:nvSpPr>
          <p:cNvPr id="139" name="object 139"/>
          <p:cNvSpPr/>
          <p:nvPr/>
        </p:nvSpPr>
        <p:spPr>
          <a:xfrm>
            <a:off x="5097881" y="4240212"/>
            <a:ext cx="1714500" cy="1752600"/>
          </a:xfrm>
          <a:custGeom>
            <a:avLst/>
            <a:gdLst/>
            <a:ahLst/>
            <a:cxnLst/>
            <a:rect l="l" t="t" r="r" b="b"/>
            <a:pathLst>
              <a:path w="1714500" h="1752600">
                <a:moveTo>
                  <a:pt x="579018" y="147637"/>
                </a:moveTo>
                <a:lnTo>
                  <a:pt x="610054" y="140414"/>
                </a:lnTo>
                <a:lnTo>
                  <a:pt x="630135" y="128905"/>
                </a:lnTo>
                <a:lnTo>
                  <a:pt x="646884" y="114061"/>
                </a:lnTo>
                <a:lnTo>
                  <a:pt x="667918" y="96837"/>
                </a:lnTo>
                <a:lnTo>
                  <a:pt x="692564" y="74552"/>
                </a:lnTo>
                <a:lnTo>
                  <a:pt x="718400" y="48101"/>
                </a:lnTo>
                <a:lnTo>
                  <a:pt x="747571" y="23792"/>
                </a:lnTo>
                <a:lnTo>
                  <a:pt x="782218" y="7937"/>
                </a:lnTo>
                <a:lnTo>
                  <a:pt x="827164" y="992"/>
                </a:lnTo>
                <a:lnTo>
                  <a:pt x="879849" y="0"/>
                </a:lnTo>
                <a:lnTo>
                  <a:pt x="931344" y="6151"/>
                </a:lnTo>
                <a:lnTo>
                  <a:pt x="972718" y="20637"/>
                </a:lnTo>
                <a:lnTo>
                  <a:pt x="997661" y="48002"/>
                </a:lnTo>
                <a:lnTo>
                  <a:pt x="1012247" y="86201"/>
                </a:lnTo>
                <a:lnTo>
                  <a:pt x="1026117" y="126543"/>
                </a:lnTo>
                <a:lnTo>
                  <a:pt x="1048918" y="160337"/>
                </a:lnTo>
                <a:lnTo>
                  <a:pt x="1083466" y="186888"/>
                </a:lnTo>
                <a:lnTo>
                  <a:pt x="1125277" y="209867"/>
                </a:lnTo>
                <a:lnTo>
                  <a:pt x="1170183" y="227131"/>
                </a:lnTo>
                <a:lnTo>
                  <a:pt x="1214018" y="236537"/>
                </a:lnTo>
                <a:lnTo>
                  <a:pt x="1255352" y="230762"/>
                </a:lnTo>
                <a:lnTo>
                  <a:pt x="1297044" y="213201"/>
                </a:lnTo>
                <a:lnTo>
                  <a:pt x="1338498" y="197782"/>
                </a:lnTo>
                <a:lnTo>
                  <a:pt x="1379118" y="198437"/>
                </a:lnTo>
                <a:lnTo>
                  <a:pt x="1420254" y="219551"/>
                </a:lnTo>
                <a:lnTo>
                  <a:pt x="1462462" y="253047"/>
                </a:lnTo>
                <a:lnTo>
                  <a:pt x="1501097" y="294163"/>
                </a:lnTo>
                <a:lnTo>
                  <a:pt x="1531518" y="338137"/>
                </a:lnTo>
                <a:lnTo>
                  <a:pt x="1551600" y="389374"/>
                </a:lnTo>
                <a:lnTo>
                  <a:pt x="1564538" y="448945"/>
                </a:lnTo>
                <a:lnTo>
                  <a:pt x="1573666" y="507087"/>
                </a:lnTo>
                <a:lnTo>
                  <a:pt x="1582318" y="554037"/>
                </a:lnTo>
                <a:lnTo>
                  <a:pt x="1588787" y="583287"/>
                </a:lnTo>
                <a:lnTo>
                  <a:pt x="1592160" y="601344"/>
                </a:lnTo>
                <a:lnTo>
                  <a:pt x="1596963" y="617974"/>
                </a:lnTo>
                <a:lnTo>
                  <a:pt x="1607718" y="642937"/>
                </a:lnTo>
                <a:lnTo>
                  <a:pt x="1630379" y="679092"/>
                </a:lnTo>
                <a:lnTo>
                  <a:pt x="1661375" y="720725"/>
                </a:lnTo>
                <a:lnTo>
                  <a:pt x="1690943" y="764738"/>
                </a:lnTo>
                <a:lnTo>
                  <a:pt x="1709318" y="808037"/>
                </a:lnTo>
                <a:lnTo>
                  <a:pt x="1714100" y="850979"/>
                </a:lnTo>
                <a:lnTo>
                  <a:pt x="1710429" y="894397"/>
                </a:lnTo>
                <a:lnTo>
                  <a:pt x="1699852" y="935910"/>
                </a:lnTo>
                <a:lnTo>
                  <a:pt x="1683918" y="973137"/>
                </a:lnTo>
                <a:lnTo>
                  <a:pt x="1658558" y="1004212"/>
                </a:lnTo>
                <a:lnTo>
                  <a:pt x="1624863" y="1031239"/>
                </a:lnTo>
                <a:lnTo>
                  <a:pt x="1592121" y="1057790"/>
                </a:lnTo>
                <a:lnTo>
                  <a:pt x="1569618" y="1087437"/>
                </a:lnTo>
                <a:lnTo>
                  <a:pt x="1560867" y="1120338"/>
                </a:lnTo>
                <a:lnTo>
                  <a:pt x="1560569" y="1154430"/>
                </a:lnTo>
                <a:lnTo>
                  <a:pt x="1564796" y="1189950"/>
                </a:lnTo>
                <a:lnTo>
                  <a:pt x="1569618" y="1227137"/>
                </a:lnTo>
                <a:lnTo>
                  <a:pt x="1580373" y="1268114"/>
                </a:lnTo>
                <a:lnTo>
                  <a:pt x="1597558" y="1312068"/>
                </a:lnTo>
                <a:lnTo>
                  <a:pt x="1607123" y="1354832"/>
                </a:lnTo>
                <a:lnTo>
                  <a:pt x="1595018" y="1392237"/>
                </a:lnTo>
                <a:lnTo>
                  <a:pt x="1560047" y="1416946"/>
                </a:lnTo>
                <a:lnTo>
                  <a:pt x="1506971" y="1438424"/>
                </a:lnTo>
                <a:lnTo>
                  <a:pt x="1447251" y="1457708"/>
                </a:lnTo>
                <a:lnTo>
                  <a:pt x="1392346" y="1475833"/>
                </a:lnTo>
                <a:lnTo>
                  <a:pt x="1353718" y="1493837"/>
                </a:lnTo>
                <a:lnTo>
                  <a:pt x="1335104" y="1515209"/>
                </a:lnTo>
                <a:lnTo>
                  <a:pt x="1335303" y="1534318"/>
                </a:lnTo>
                <a:lnTo>
                  <a:pt x="1338359" y="1552237"/>
                </a:lnTo>
                <a:lnTo>
                  <a:pt x="1328318" y="1570037"/>
                </a:lnTo>
                <a:lnTo>
                  <a:pt x="1298433" y="1586388"/>
                </a:lnTo>
                <a:lnTo>
                  <a:pt x="1258785" y="1600835"/>
                </a:lnTo>
                <a:lnTo>
                  <a:pt x="1215804" y="1615757"/>
                </a:lnTo>
                <a:lnTo>
                  <a:pt x="1175918" y="1633537"/>
                </a:lnTo>
                <a:lnTo>
                  <a:pt x="1143017" y="1657985"/>
                </a:lnTo>
                <a:lnTo>
                  <a:pt x="1113688" y="1687195"/>
                </a:lnTo>
                <a:lnTo>
                  <a:pt x="1080549" y="1714976"/>
                </a:lnTo>
                <a:lnTo>
                  <a:pt x="1036218" y="1735137"/>
                </a:lnTo>
                <a:lnTo>
                  <a:pt x="997530" y="1743221"/>
                </a:lnTo>
                <a:lnTo>
                  <a:pt x="952774" y="1748590"/>
                </a:lnTo>
                <a:lnTo>
                  <a:pt x="904138" y="1751488"/>
                </a:lnTo>
                <a:lnTo>
                  <a:pt x="853808" y="1752164"/>
                </a:lnTo>
                <a:lnTo>
                  <a:pt x="803973" y="1750865"/>
                </a:lnTo>
                <a:lnTo>
                  <a:pt x="756818" y="1747837"/>
                </a:lnTo>
                <a:lnTo>
                  <a:pt x="710604" y="1743574"/>
                </a:lnTo>
                <a:lnTo>
                  <a:pt x="663967" y="1737865"/>
                </a:lnTo>
                <a:lnTo>
                  <a:pt x="617753" y="1729898"/>
                </a:lnTo>
                <a:lnTo>
                  <a:pt x="572809" y="1718862"/>
                </a:lnTo>
                <a:lnTo>
                  <a:pt x="529982" y="1703946"/>
                </a:lnTo>
                <a:lnTo>
                  <a:pt x="490118" y="1684337"/>
                </a:lnTo>
                <a:lnTo>
                  <a:pt x="453076" y="1658349"/>
                </a:lnTo>
                <a:lnTo>
                  <a:pt x="418151" y="1626293"/>
                </a:lnTo>
                <a:lnTo>
                  <a:pt x="385343" y="1590357"/>
                </a:lnTo>
                <a:lnTo>
                  <a:pt x="354651" y="1552727"/>
                </a:lnTo>
                <a:lnTo>
                  <a:pt x="326076" y="1515592"/>
                </a:lnTo>
                <a:lnTo>
                  <a:pt x="299618" y="1481137"/>
                </a:lnTo>
                <a:lnTo>
                  <a:pt x="262113" y="1432262"/>
                </a:lnTo>
                <a:lnTo>
                  <a:pt x="229133" y="1383506"/>
                </a:lnTo>
                <a:lnTo>
                  <a:pt x="202820" y="1335940"/>
                </a:lnTo>
                <a:lnTo>
                  <a:pt x="185318" y="1290637"/>
                </a:lnTo>
                <a:lnTo>
                  <a:pt x="180853" y="1247517"/>
                </a:lnTo>
                <a:lnTo>
                  <a:pt x="187699" y="1205706"/>
                </a:lnTo>
                <a:lnTo>
                  <a:pt x="196212" y="1165086"/>
                </a:lnTo>
                <a:lnTo>
                  <a:pt x="196748" y="1125537"/>
                </a:lnTo>
                <a:lnTo>
                  <a:pt x="188275" y="1085294"/>
                </a:lnTo>
                <a:lnTo>
                  <a:pt x="174682" y="1044575"/>
                </a:lnTo>
                <a:lnTo>
                  <a:pt x="156564" y="1006236"/>
                </a:lnTo>
                <a:lnTo>
                  <a:pt x="134518" y="973137"/>
                </a:lnTo>
                <a:lnTo>
                  <a:pt x="103601" y="950674"/>
                </a:lnTo>
                <a:lnTo>
                  <a:pt x="65303" y="935354"/>
                </a:lnTo>
                <a:lnTo>
                  <a:pt x="29862" y="916701"/>
                </a:lnTo>
                <a:lnTo>
                  <a:pt x="7518" y="884237"/>
                </a:lnTo>
                <a:lnTo>
                  <a:pt x="406" y="842093"/>
                </a:lnTo>
                <a:lnTo>
                  <a:pt x="0" y="788794"/>
                </a:lnTo>
                <a:lnTo>
                  <a:pt x="5689" y="731166"/>
                </a:lnTo>
                <a:lnTo>
                  <a:pt x="16865" y="676038"/>
                </a:lnTo>
                <a:lnTo>
                  <a:pt x="32918" y="630237"/>
                </a:lnTo>
                <a:lnTo>
                  <a:pt x="56692" y="596933"/>
                </a:lnTo>
                <a:lnTo>
                  <a:pt x="89306" y="571370"/>
                </a:lnTo>
                <a:lnTo>
                  <a:pt x="125272" y="548490"/>
                </a:lnTo>
                <a:lnTo>
                  <a:pt x="159105" y="523232"/>
                </a:lnTo>
                <a:lnTo>
                  <a:pt x="185318" y="490537"/>
                </a:lnTo>
                <a:lnTo>
                  <a:pt x="200599" y="446666"/>
                </a:lnTo>
                <a:lnTo>
                  <a:pt x="209417" y="394992"/>
                </a:lnTo>
                <a:lnTo>
                  <a:pt x="215676" y="341124"/>
                </a:lnTo>
                <a:lnTo>
                  <a:pt x="223276" y="290669"/>
                </a:lnTo>
                <a:lnTo>
                  <a:pt x="236118" y="249237"/>
                </a:lnTo>
                <a:lnTo>
                  <a:pt x="256656" y="209232"/>
                </a:lnTo>
                <a:lnTo>
                  <a:pt x="280409" y="176847"/>
                </a:lnTo>
                <a:lnTo>
                  <a:pt x="310591" y="152082"/>
                </a:lnTo>
                <a:lnTo>
                  <a:pt x="350418" y="134937"/>
                </a:lnTo>
                <a:lnTo>
                  <a:pt x="391993" y="130040"/>
                </a:lnTo>
                <a:lnTo>
                  <a:pt x="441309" y="133555"/>
                </a:lnTo>
                <a:lnTo>
                  <a:pt x="492699" y="140789"/>
                </a:lnTo>
                <a:lnTo>
                  <a:pt x="540491" y="147048"/>
                </a:lnTo>
                <a:lnTo>
                  <a:pt x="579018" y="147637"/>
                </a:lnTo>
                <a:close/>
              </a:path>
            </a:pathLst>
          </a:custGeom>
          <a:ln w="38097">
            <a:solidFill>
              <a:srgbClr val="FF9999"/>
            </a:solidFill>
          </a:ln>
        </p:spPr>
        <p:txBody>
          <a:bodyPr wrap="square" lIns="0" tIns="0" rIns="0" bIns="0" rtlCol="0"/>
          <a:lstStyle/>
          <a:p>
            <a:endParaRPr/>
          </a:p>
        </p:txBody>
      </p:sp>
      <p:sp>
        <p:nvSpPr>
          <p:cNvPr id="140" name="object 140"/>
          <p:cNvSpPr/>
          <p:nvPr/>
        </p:nvSpPr>
        <p:spPr>
          <a:xfrm>
            <a:off x="5087620" y="423545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41" name="object 141"/>
          <p:cNvSpPr/>
          <p:nvPr/>
        </p:nvSpPr>
        <p:spPr>
          <a:xfrm>
            <a:off x="6819900" y="599567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42" name="object 142"/>
          <p:cNvSpPr/>
          <p:nvPr/>
        </p:nvSpPr>
        <p:spPr>
          <a:xfrm>
            <a:off x="5286811" y="4457065"/>
            <a:ext cx="1341755" cy="1137285"/>
          </a:xfrm>
          <a:custGeom>
            <a:avLst/>
            <a:gdLst/>
            <a:ahLst/>
            <a:cxnLst/>
            <a:rect l="l" t="t" r="r" b="b"/>
            <a:pathLst>
              <a:path w="1341754" h="1137285">
                <a:moveTo>
                  <a:pt x="1336731" y="895985"/>
                </a:moveTo>
                <a:lnTo>
                  <a:pt x="745688" y="895985"/>
                </a:lnTo>
                <a:lnTo>
                  <a:pt x="775890" y="899616"/>
                </a:lnTo>
                <a:lnTo>
                  <a:pt x="809188" y="905033"/>
                </a:lnTo>
                <a:lnTo>
                  <a:pt x="842486" y="915451"/>
                </a:lnTo>
                <a:lnTo>
                  <a:pt x="872688" y="934085"/>
                </a:lnTo>
                <a:lnTo>
                  <a:pt x="896758" y="966648"/>
                </a:lnTo>
                <a:lnTo>
                  <a:pt x="916662" y="1009808"/>
                </a:lnTo>
                <a:lnTo>
                  <a:pt x="936803" y="1053207"/>
                </a:lnTo>
                <a:lnTo>
                  <a:pt x="961588" y="1086485"/>
                </a:lnTo>
                <a:lnTo>
                  <a:pt x="994846" y="1108531"/>
                </a:lnTo>
                <a:lnTo>
                  <a:pt x="1033343" y="1124743"/>
                </a:lnTo>
                <a:lnTo>
                  <a:pt x="1070887" y="1134526"/>
                </a:lnTo>
                <a:lnTo>
                  <a:pt x="1101288" y="1137285"/>
                </a:lnTo>
                <a:lnTo>
                  <a:pt x="1119782" y="1132006"/>
                </a:lnTo>
                <a:lnTo>
                  <a:pt x="1131133" y="1118870"/>
                </a:lnTo>
                <a:lnTo>
                  <a:pt x="1143436" y="1099065"/>
                </a:lnTo>
                <a:lnTo>
                  <a:pt x="1164788" y="1073785"/>
                </a:lnTo>
                <a:lnTo>
                  <a:pt x="1194028" y="1049157"/>
                </a:lnTo>
                <a:lnTo>
                  <a:pt x="1231681" y="1020323"/>
                </a:lnTo>
                <a:lnTo>
                  <a:pt x="1271224" y="988562"/>
                </a:lnTo>
                <a:lnTo>
                  <a:pt x="1306134" y="955156"/>
                </a:lnTo>
                <a:lnTo>
                  <a:pt x="1329888" y="921385"/>
                </a:lnTo>
                <a:lnTo>
                  <a:pt x="1336731" y="895985"/>
                </a:lnTo>
                <a:close/>
              </a:path>
              <a:path w="1341754" h="1137285">
                <a:moveTo>
                  <a:pt x="423425" y="0"/>
                </a:moveTo>
                <a:lnTo>
                  <a:pt x="400407" y="5199"/>
                </a:lnTo>
                <a:lnTo>
                  <a:pt x="377388" y="19685"/>
                </a:lnTo>
                <a:lnTo>
                  <a:pt x="355461" y="49569"/>
                </a:lnTo>
                <a:lnTo>
                  <a:pt x="335319" y="92075"/>
                </a:lnTo>
                <a:lnTo>
                  <a:pt x="313987" y="136485"/>
                </a:lnTo>
                <a:lnTo>
                  <a:pt x="288488" y="172085"/>
                </a:lnTo>
                <a:lnTo>
                  <a:pt x="257016" y="194329"/>
                </a:lnTo>
                <a:lnTo>
                  <a:pt x="221495" y="210026"/>
                </a:lnTo>
                <a:lnTo>
                  <a:pt x="184546" y="222627"/>
                </a:lnTo>
                <a:lnTo>
                  <a:pt x="148788" y="235585"/>
                </a:lnTo>
                <a:lnTo>
                  <a:pt x="109993" y="247272"/>
                </a:lnTo>
                <a:lnTo>
                  <a:pt x="68937" y="256698"/>
                </a:lnTo>
                <a:lnTo>
                  <a:pt x="32881" y="268267"/>
                </a:lnTo>
                <a:lnTo>
                  <a:pt x="9088" y="286385"/>
                </a:lnTo>
                <a:lnTo>
                  <a:pt x="0" y="311586"/>
                </a:lnTo>
                <a:lnTo>
                  <a:pt x="1150" y="342265"/>
                </a:lnTo>
                <a:lnTo>
                  <a:pt x="9445" y="376753"/>
                </a:lnTo>
                <a:lnTo>
                  <a:pt x="21788" y="413385"/>
                </a:lnTo>
                <a:lnTo>
                  <a:pt x="41394" y="452755"/>
                </a:lnTo>
                <a:lnTo>
                  <a:pt x="68143" y="494982"/>
                </a:lnTo>
                <a:lnTo>
                  <a:pt x="93940" y="537686"/>
                </a:lnTo>
                <a:lnTo>
                  <a:pt x="110688" y="578485"/>
                </a:lnTo>
                <a:lnTo>
                  <a:pt x="114597" y="618728"/>
                </a:lnTo>
                <a:lnTo>
                  <a:pt x="110529" y="659447"/>
                </a:lnTo>
                <a:lnTo>
                  <a:pt x="103366" y="697785"/>
                </a:lnTo>
                <a:lnTo>
                  <a:pt x="97988" y="730885"/>
                </a:lnTo>
                <a:lnTo>
                  <a:pt x="92075" y="757634"/>
                </a:lnTo>
                <a:lnTo>
                  <a:pt x="84970" y="780097"/>
                </a:lnTo>
                <a:lnTo>
                  <a:pt x="81200" y="800179"/>
                </a:lnTo>
                <a:lnTo>
                  <a:pt x="85288" y="819785"/>
                </a:lnTo>
                <a:lnTo>
                  <a:pt x="101143" y="839370"/>
                </a:lnTo>
                <a:lnTo>
                  <a:pt x="125452" y="858361"/>
                </a:lnTo>
                <a:lnTo>
                  <a:pt x="151903" y="877113"/>
                </a:lnTo>
                <a:lnTo>
                  <a:pt x="174188" y="895985"/>
                </a:lnTo>
                <a:lnTo>
                  <a:pt x="191412" y="915035"/>
                </a:lnTo>
                <a:lnTo>
                  <a:pt x="206255" y="934085"/>
                </a:lnTo>
                <a:lnTo>
                  <a:pt x="217765" y="953135"/>
                </a:lnTo>
                <a:lnTo>
                  <a:pt x="224988" y="972185"/>
                </a:lnTo>
                <a:lnTo>
                  <a:pt x="224968" y="991235"/>
                </a:lnTo>
                <a:lnTo>
                  <a:pt x="219114" y="1010285"/>
                </a:lnTo>
                <a:lnTo>
                  <a:pt x="213022" y="1029335"/>
                </a:lnTo>
                <a:lnTo>
                  <a:pt x="212288" y="1048385"/>
                </a:lnTo>
                <a:lnTo>
                  <a:pt x="216812" y="1072792"/>
                </a:lnTo>
                <a:lnTo>
                  <a:pt x="223718" y="1100772"/>
                </a:lnTo>
                <a:lnTo>
                  <a:pt x="234434" y="1121608"/>
                </a:lnTo>
                <a:lnTo>
                  <a:pt x="250388" y="1124585"/>
                </a:lnTo>
                <a:lnTo>
                  <a:pt x="274498" y="1099879"/>
                </a:lnTo>
                <a:lnTo>
                  <a:pt x="305157" y="1055528"/>
                </a:lnTo>
                <a:lnTo>
                  <a:pt x="337006" y="1007606"/>
                </a:lnTo>
                <a:lnTo>
                  <a:pt x="364688" y="972185"/>
                </a:lnTo>
                <a:lnTo>
                  <a:pt x="384810" y="955337"/>
                </a:lnTo>
                <a:lnTo>
                  <a:pt x="400883" y="947896"/>
                </a:lnTo>
                <a:lnTo>
                  <a:pt x="417909" y="943074"/>
                </a:lnTo>
                <a:lnTo>
                  <a:pt x="440888" y="934085"/>
                </a:lnTo>
                <a:lnTo>
                  <a:pt x="510738" y="897572"/>
                </a:lnTo>
                <a:lnTo>
                  <a:pt x="548401" y="880149"/>
                </a:lnTo>
                <a:lnTo>
                  <a:pt x="580588" y="870585"/>
                </a:lnTo>
                <a:lnTo>
                  <a:pt x="1341135" y="870585"/>
                </a:lnTo>
                <a:lnTo>
                  <a:pt x="1340365" y="835342"/>
                </a:lnTo>
                <a:lnTo>
                  <a:pt x="1334174" y="790297"/>
                </a:lnTo>
                <a:lnTo>
                  <a:pt x="1329888" y="743585"/>
                </a:lnTo>
                <a:lnTo>
                  <a:pt x="1328082" y="693975"/>
                </a:lnTo>
                <a:lnTo>
                  <a:pt x="1324967" y="641985"/>
                </a:lnTo>
                <a:lnTo>
                  <a:pt x="1321137" y="589994"/>
                </a:lnTo>
                <a:lnTo>
                  <a:pt x="1317188" y="540385"/>
                </a:lnTo>
                <a:lnTo>
                  <a:pt x="1317347" y="492065"/>
                </a:lnTo>
                <a:lnTo>
                  <a:pt x="1320363" y="444341"/>
                </a:lnTo>
                <a:lnTo>
                  <a:pt x="1318617" y="400188"/>
                </a:lnTo>
                <a:lnTo>
                  <a:pt x="1304488" y="362585"/>
                </a:lnTo>
                <a:lnTo>
                  <a:pt x="1271369" y="335121"/>
                </a:lnTo>
                <a:lnTo>
                  <a:pt x="1225272" y="315277"/>
                </a:lnTo>
                <a:lnTo>
                  <a:pt x="1177508" y="296862"/>
                </a:lnTo>
                <a:lnTo>
                  <a:pt x="1139388" y="273685"/>
                </a:lnTo>
                <a:lnTo>
                  <a:pt x="1116052" y="243661"/>
                </a:lnTo>
                <a:lnTo>
                  <a:pt x="1100335" y="210661"/>
                </a:lnTo>
                <a:lnTo>
                  <a:pt x="1085095" y="177422"/>
                </a:lnTo>
                <a:lnTo>
                  <a:pt x="1063188" y="146685"/>
                </a:lnTo>
                <a:lnTo>
                  <a:pt x="1032966" y="117415"/>
                </a:lnTo>
                <a:lnTo>
                  <a:pt x="998577" y="88741"/>
                </a:lnTo>
                <a:lnTo>
                  <a:pt x="961568" y="63638"/>
                </a:lnTo>
                <a:lnTo>
                  <a:pt x="949553" y="57785"/>
                </a:lnTo>
                <a:lnTo>
                  <a:pt x="644088" y="57785"/>
                </a:lnTo>
                <a:lnTo>
                  <a:pt x="605254" y="48775"/>
                </a:lnTo>
                <a:lnTo>
                  <a:pt x="561062" y="33337"/>
                </a:lnTo>
                <a:lnTo>
                  <a:pt x="517108" y="17422"/>
                </a:lnTo>
                <a:lnTo>
                  <a:pt x="478988" y="6985"/>
                </a:lnTo>
                <a:lnTo>
                  <a:pt x="448825" y="1468"/>
                </a:lnTo>
                <a:lnTo>
                  <a:pt x="423425" y="0"/>
                </a:lnTo>
                <a:close/>
              </a:path>
              <a:path w="1341754" h="1137285">
                <a:moveTo>
                  <a:pt x="1341135" y="870585"/>
                </a:moveTo>
                <a:lnTo>
                  <a:pt x="580588" y="870585"/>
                </a:lnTo>
                <a:lnTo>
                  <a:pt x="604103" y="873680"/>
                </a:lnTo>
                <a:lnTo>
                  <a:pt x="622022" y="885825"/>
                </a:lnTo>
                <a:lnTo>
                  <a:pt x="638274" y="899874"/>
                </a:lnTo>
                <a:lnTo>
                  <a:pt x="656788" y="908685"/>
                </a:lnTo>
                <a:lnTo>
                  <a:pt x="676751" y="908129"/>
                </a:lnTo>
                <a:lnTo>
                  <a:pt x="697428" y="902335"/>
                </a:lnTo>
                <a:lnTo>
                  <a:pt x="720010" y="896540"/>
                </a:lnTo>
                <a:lnTo>
                  <a:pt x="745688" y="895985"/>
                </a:lnTo>
                <a:lnTo>
                  <a:pt x="1336731" y="895985"/>
                </a:lnTo>
                <a:lnTo>
                  <a:pt x="1341318" y="878959"/>
                </a:lnTo>
                <a:lnTo>
                  <a:pt x="1341135" y="870585"/>
                </a:lnTo>
                <a:close/>
              </a:path>
              <a:path w="1341754" h="1137285">
                <a:moveTo>
                  <a:pt x="796329" y="30618"/>
                </a:moveTo>
                <a:lnTo>
                  <a:pt x="758388" y="32385"/>
                </a:lnTo>
                <a:lnTo>
                  <a:pt x="727670" y="37603"/>
                </a:lnTo>
                <a:lnTo>
                  <a:pt x="701238" y="47466"/>
                </a:lnTo>
                <a:lnTo>
                  <a:pt x="674806" y="56137"/>
                </a:lnTo>
                <a:lnTo>
                  <a:pt x="644088" y="57785"/>
                </a:lnTo>
                <a:lnTo>
                  <a:pt x="949553" y="57785"/>
                </a:lnTo>
                <a:lnTo>
                  <a:pt x="923488" y="45085"/>
                </a:lnTo>
                <a:lnTo>
                  <a:pt x="882689" y="34706"/>
                </a:lnTo>
                <a:lnTo>
                  <a:pt x="839033" y="30638"/>
                </a:lnTo>
                <a:lnTo>
                  <a:pt x="796329" y="30618"/>
                </a:lnTo>
                <a:close/>
              </a:path>
            </a:pathLst>
          </a:custGeom>
          <a:solidFill>
            <a:srgbClr val="000000"/>
          </a:solidFill>
        </p:spPr>
        <p:txBody>
          <a:bodyPr wrap="square" lIns="0" tIns="0" rIns="0" bIns="0" rtlCol="0"/>
          <a:lstStyle/>
          <a:p>
            <a:endParaRPr/>
          </a:p>
        </p:txBody>
      </p:sp>
      <p:sp>
        <p:nvSpPr>
          <p:cNvPr id="143" name="object 143"/>
          <p:cNvSpPr/>
          <p:nvPr/>
        </p:nvSpPr>
        <p:spPr>
          <a:xfrm>
            <a:off x="5286811" y="4457065"/>
            <a:ext cx="1341755" cy="1137285"/>
          </a:xfrm>
          <a:custGeom>
            <a:avLst/>
            <a:gdLst/>
            <a:ahLst/>
            <a:cxnLst/>
            <a:rect l="l" t="t" r="r" b="b"/>
            <a:pathLst>
              <a:path w="1341754" h="1137285">
                <a:moveTo>
                  <a:pt x="644088" y="57785"/>
                </a:moveTo>
                <a:lnTo>
                  <a:pt x="674806" y="56137"/>
                </a:lnTo>
                <a:lnTo>
                  <a:pt x="701238" y="47466"/>
                </a:lnTo>
                <a:lnTo>
                  <a:pt x="727670" y="37603"/>
                </a:lnTo>
                <a:lnTo>
                  <a:pt x="758388" y="32385"/>
                </a:lnTo>
                <a:lnTo>
                  <a:pt x="796329" y="30618"/>
                </a:lnTo>
                <a:lnTo>
                  <a:pt x="839033" y="30638"/>
                </a:lnTo>
                <a:lnTo>
                  <a:pt x="882689" y="34706"/>
                </a:lnTo>
                <a:lnTo>
                  <a:pt x="923488" y="45085"/>
                </a:lnTo>
                <a:lnTo>
                  <a:pt x="961568" y="63638"/>
                </a:lnTo>
                <a:lnTo>
                  <a:pt x="998577" y="88741"/>
                </a:lnTo>
                <a:lnTo>
                  <a:pt x="1032966" y="117415"/>
                </a:lnTo>
                <a:lnTo>
                  <a:pt x="1063188" y="146685"/>
                </a:lnTo>
                <a:lnTo>
                  <a:pt x="1100335" y="210661"/>
                </a:lnTo>
                <a:lnTo>
                  <a:pt x="1116052" y="243661"/>
                </a:lnTo>
                <a:lnTo>
                  <a:pt x="1139388" y="273685"/>
                </a:lnTo>
                <a:lnTo>
                  <a:pt x="1177508" y="296862"/>
                </a:lnTo>
                <a:lnTo>
                  <a:pt x="1225272" y="315277"/>
                </a:lnTo>
                <a:lnTo>
                  <a:pt x="1271369" y="335121"/>
                </a:lnTo>
                <a:lnTo>
                  <a:pt x="1304488" y="362585"/>
                </a:lnTo>
                <a:lnTo>
                  <a:pt x="1318617" y="400188"/>
                </a:lnTo>
                <a:lnTo>
                  <a:pt x="1320363" y="444341"/>
                </a:lnTo>
                <a:lnTo>
                  <a:pt x="1317347" y="492065"/>
                </a:lnTo>
                <a:lnTo>
                  <a:pt x="1317188" y="540385"/>
                </a:lnTo>
                <a:lnTo>
                  <a:pt x="1321137" y="589994"/>
                </a:lnTo>
                <a:lnTo>
                  <a:pt x="1324967" y="641985"/>
                </a:lnTo>
                <a:lnTo>
                  <a:pt x="1328082" y="693975"/>
                </a:lnTo>
                <a:lnTo>
                  <a:pt x="1329888" y="743585"/>
                </a:lnTo>
                <a:lnTo>
                  <a:pt x="1334174" y="790297"/>
                </a:lnTo>
                <a:lnTo>
                  <a:pt x="1340365" y="835342"/>
                </a:lnTo>
                <a:lnTo>
                  <a:pt x="1341318" y="878959"/>
                </a:lnTo>
                <a:lnTo>
                  <a:pt x="1329888" y="921385"/>
                </a:lnTo>
                <a:lnTo>
                  <a:pt x="1306134" y="955156"/>
                </a:lnTo>
                <a:lnTo>
                  <a:pt x="1271224" y="988562"/>
                </a:lnTo>
                <a:lnTo>
                  <a:pt x="1231681" y="1020323"/>
                </a:lnTo>
                <a:lnTo>
                  <a:pt x="1194028" y="1049157"/>
                </a:lnTo>
                <a:lnTo>
                  <a:pt x="1164788" y="1073785"/>
                </a:lnTo>
                <a:lnTo>
                  <a:pt x="1143436" y="1099065"/>
                </a:lnTo>
                <a:lnTo>
                  <a:pt x="1131133" y="1118870"/>
                </a:lnTo>
                <a:lnTo>
                  <a:pt x="1119782" y="1132006"/>
                </a:lnTo>
                <a:lnTo>
                  <a:pt x="1101288" y="1137285"/>
                </a:lnTo>
                <a:lnTo>
                  <a:pt x="1070887" y="1134526"/>
                </a:lnTo>
                <a:lnTo>
                  <a:pt x="1033343" y="1124743"/>
                </a:lnTo>
                <a:lnTo>
                  <a:pt x="994846" y="1108531"/>
                </a:lnTo>
                <a:lnTo>
                  <a:pt x="961588" y="1086485"/>
                </a:lnTo>
                <a:lnTo>
                  <a:pt x="936803" y="1053207"/>
                </a:lnTo>
                <a:lnTo>
                  <a:pt x="916662" y="1009808"/>
                </a:lnTo>
                <a:lnTo>
                  <a:pt x="896758" y="966648"/>
                </a:lnTo>
                <a:lnTo>
                  <a:pt x="872688" y="934085"/>
                </a:lnTo>
                <a:lnTo>
                  <a:pt x="842486" y="915451"/>
                </a:lnTo>
                <a:lnTo>
                  <a:pt x="809188" y="905033"/>
                </a:lnTo>
                <a:lnTo>
                  <a:pt x="775890" y="899616"/>
                </a:lnTo>
                <a:lnTo>
                  <a:pt x="745688" y="895985"/>
                </a:lnTo>
                <a:lnTo>
                  <a:pt x="720010" y="896540"/>
                </a:lnTo>
                <a:lnTo>
                  <a:pt x="697428" y="902335"/>
                </a:lnTo>
                <a:lnTo>
                  <a:pt x="676751" y="908129"/>
                </a:lnTo>
                <a:lnTo>
                  <a:pt x="656788" y="908685"/>
                </a:lnTo>
                <a:lnTo>
                  <a:pt x="638274" y="899874"/>
                </a:lnTo>
                <a:lnTo>
                  <a:pt x="622022" y="885825"/>
                </a:lnTo>
                <a:lnTo>
                  <a:pt x="604103" y="873680"/>
                </a:lnTo>
                <a:lnTo>
                  <a:pt x="580588" y="870585"/>
                </a:lnTo>
                <a:lnTo>
                  <a:pt x="548401" y="880149"/>
                </a:lnTo>
                <a:lnTo>
                  <a:pt x="510738" y="897572"/>
                </a:lnTo>
                <a:lnTo>
                  <a:pt x="473075" y="917376"/>
                </a:lnTo>
                <a:lnTo>
                  <a:pt x="440888" y="934085"/>
                </a:lnTo>
                <a:lnTo>
                  <a:pt x="417909" y="943074"/>
                </a:lnTo>
                <a:lnTo>
                  <a:pt x="400883" y="947896"/>
                </a:lnTo>
                <a:lnTo>
                  <a:pt x="384810" y="955337"/>
                </a:lnTo>
                <a:lnTo>
                  <a:pt x="364688" y="972185"/>
                </a:lnTo>
                <a:lnTo>
                  <a:pt x="337006" y="1007606"/>
                </a:lnTo>
                <a:lnTo>
                  <a:pt x="305157" y="1055528"/>
                </a:lnTo>
                <a:lnTo>
                  <a:pt x="274498" y="1099879"/>
                </a:lnTo>
                <a:lnTo>
                  <a:pt x="250388" y="1124585"/>
                </a:lnTo>
                <a:lnTo>
                  <a:pt x="234434" y="1121608"/>
                </a:lnTo>
                <a:lnTo>
                  <a:pt x="223718" y="1100772"/>
                </a:lnTo>
                <a:lnTo>
                  <a:pt x="216812" y="1072792"/>
                </a:lnTo>
                <a:lnTo>
                  <a:pt x="212288" y="1048385"/>
                </a:lnTo>
                <a:lnTo>
                  <a:pt x="213022" y="1029335"/>
                </a:lnTo>
                <a:lnTo>
                  <a:pt x="219114" y="1010285"/>
                </a:lnTo>
                <a:lnTo>
                  <a:pt x="224968" y="991235"/>
                </a:lnTo>
                <a:lnTo>
                  <a:pt x="217765" y="953135"/>
                </a:lnTo>
                <a:lnTo>
                  <a:pt x="191412" y="915035"/>
                </a:lnTo>
                <a:lnTo>
                  <a:pt x="151903" y="877113"/>
                </a:lnTo>
                <a:lnTo>
                  <a:pt x="125452" y="858361"/>
                </a:lnTo>
                <a:lnTo>
                  <a:pt x="101143" y="839370"/>
                </a:lnTo>
                <a:lnTo>
                  <a:pt x="85288" y="819785"/>
                </a:lnTo>
                <a:lnTo>
                  <a:pt x="81200" y="800179"/>
                </a:lnTo>
                <a:lnTo>
                  <a:pt x="84970" y="780097"/>
                </a:lnTo>
                <a:lnTo>
                  <a:pt x="92075" y="757634"/>
                </a:lnTo>
                <a:lnTo>
                  <a:pt x="97988" y="730885"/>
                </a:lnTo>
                <a:lnTo>
                  <a:pt x="103366" y="697785"/>
                </a:lnTo>
                <a:lnTo>
                  <a:pt x="110529" y="659447"/>
                </a:lnTo>
                <a:lnTo>
                  <a:pt x="114597" y="618728"/>
                </a:lnTo>
                <a:lnTo>
                  <a:pt x="110688" y="578485"/>
                </a:lnTo>
                <a:lnTo>
                  <a:pt x="93940" y="537686"/>
                </a:lnTo>
                <a:lnTo>
                  <a:pt x="68143" y="494982"/>
                </a:lnTo>
                <a:lnTo>
                  <a:pt x="41394" y="452755"/>
                </a:lnTo>
                <a:lnTo>
                  <a:pt x="21788" y="413385"/>
                </a:lnTo>
                <a:lnTo>
                  <a:pt x="9445" y="376753"/>
                </a:lnTo>
                <a:lnTo>
                  <a:pt x="1150" y="342265"/>
                </a:lnTo>
                <a:lnTo>
                  <a:pt x="0" y="311586"/>
                </a:lnTo>
                <a:lnTo>
                  <a:pt x="9088" y="286385"/>
                </a:lnTo>
                <a:lnTo>
                  <a:pt x="32881" y="268267"/>
                </a:lnTo>
                <a:lnTo>
                  <a:pt x="68937" y="256698"/>
                </a:lnTo>
                <a:lnTo>
                  <a:pt x="109993" y="247272"/>
                </a:lnTo>
                <a:lnTo>
                  <a:pt x="148788" y="235585"/>
                </a:lnTo>
                <a:lnTo>
                  <a:pt x="184546" y="222627"/>
                </a:lnTo>
                <a:lnTo>
                  <a:pt x="221495" y="210026"/>
                </a:lnTo>
                <a:lnTo>
                  <a:pt x="257016" y="194329"/>
                </a:lnTo>
                <a:lnTo>
                  <a:pt x="288488" y="172085"/>
                </a:lnTo>
                <a:lnTo>
                  <a:pt x="313987" y="136485"/>
                </a:lnTo>
                <a:lnTo>
                  <a:pt x="335319" y="92075"/>
                </a:lnTo>
                <a:lnTo>
                  <a:pt x="355461" y="49569"/>
                </a:lnTo>
                <a:lnTo>
                  <a:pt x="377388" y="19685"/>
                </a:lnTo>
                <a:lnTo>
                  <a:pt x="400407" y="5199"/>
                </a:lnTo>
                <a:lnTo>
                  <a:pt x="423425" y="0"/>
                </a:lnTo>
                <a:lnTo>
                  <a:pt x="448825" y="1468"/>
                </a:lnTo>
                <a:lnTo>
                  <a:pt x="478988" y="6985"/>
                </a:lnTo>
                <a:lnTo>
                  <a:pt x="517108" y="17422"/>
                </a:lnTo>
                <a:lnTo>
                  <a:pt x="561062" y="33337"/>
                </a:lnTo>
                <a:lnTo>
                  <a:pt x="605254" y="48775"/>
                </a:lnTo>
                <a:lnTo>
                  <a:pt x="644088" y="57785"/>
                </a:lnTo>
                <a:close/>
              </a:path>
            </a:pathLst>
          </a:custGeom>
          <a:ln w="38097">
            <a:solidFill>
              <a:srgbClr val="FF9999"/>
            </a:solidFill>
          </a:ln>
        </p:spPr>
        <p:txBody>
          <a:bodyPr wrap="square" lIns="0" tIns="0" rIns="0" bIns="0" rtlCol="0"/>
          <a:lstStyle/>
          <a:p>
            <a:endParaRPr/>
          </a:p>
        </p:txBody>
      </p:sp>
      <p:sp>
        <p:nvSpPr>
          <p:cNvPr id="144" name="object 144"/>
          <p:cNvSpPr/>
          <p:nvPr/>
        </p:nvSpPr>
        <p:spPr>
          <a:xfrm>
            <a:off x="5275579" y="445007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45" name="object 145"/>
          <p:cNvSpPr/>
          <p:nvPr/>
        </p:nvSpPr>
        <p:spPr>
          <a:xfrm>
            <a:off x="6643369" y="559562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146" name="object 146"/>
          <p:cNvSpPr/>
          <p:nvPr/>
        </p:nvSpPr>
        <p:spPr>
          <a:xfrm>
            <a:off x="5877967" y="4322217"/>
            <a:ext cx="124914" cy="123644"/>
          </a:xfrm>
          <a:prstGeom prst="rect">
            <a:avLst/>
          </a:prstGeom>
          <a:blipFill>
            <a:blip r:embed="rId44" cstate="print"/>
            <a:stretch>
              <a:fillRect/>
            </a:stretch>
          </a:blipFill>
        </p:spPr>
        <p:txBody>
          <a:bodyPr wrap="square" lIns="0" tIns="0" rIns="0" bIns="0" rtlCol="0"/>
          <a:lstStyle/>
          <a:p>
            <a:endParaRPr/>
          </a:p>
        </p:txBody>
      </p:sp>
      <p:sp>
        <p:nvSpPr>
          <p:cNvPr id="147" name="object 147"/>
          <p:cNvSpPr/>
          <p:nvPr/>
        </p:nvSpPr>
        <p:spPr>
          <a:xfrm>
            <a:off x="6424067" y="4550817"/>
            <a:ext cx="124914" cy="123644"/>
          </a:xfrm>
          <a:prstGeom prst="rect">
            <a:avLst/>
          </a:prstGeom>
          <a:blipFill>
            <a:blip r:embed="rId44" cstate="print"/>
            <a:stretch>
              <a:fillRect/>
            </a:stretch>
          </a:blipFill>
        </p:spPr>
        <p:txBody>
          <a:bodyPr wrap="square" lIns="0" tIns="0" rIns="0" bIns="0" rtlCol="0"/>
          <a:lstStyle/>
          <a:p>
            <a:endParaRPr/>
          </a:p>
        </p:txBody>
      </p:sp>
      <p:sp>
        <p:nvSpPr>
          <p:cNvPr id="148" name="object 148"/>
          <p:cNvSpPr/>
          <p:nvPr/>
        </p:nvSpPr>
        <p:spPr>
          <a:xfrm>
            <a:off x="6639967" y="5058817"/>
            <a:ext cx="124914" cy="123644"/>
          </a:xfrm>
          <a:prstGeom prst="rect">
            <a:avLst/>
          </a:prstGeom>
          <a:blipFill>
            <a:blip r:embed="rId45" cstate="print"/>
            <a:stretch>
              <a:fillRect/>
            </a:stretch>
          </a:blipFill>
        </p:spPr>
        <p:txBody>
          <a:bodyPr wrap="square" lIns="0" tIns="0" rIns="0" bIns="0" rtlCol="0"/>
          <a:lstStyle/>
          <a:p>
            <a:endParaRPr/>
          </a:p>
        </p:txBody>
      </p:sp>
      <p:sp>
        <p:nvSpPr>
          <p:cNvPr id="149" name="object 149"/>
          <p:cNvSpPr/>
          <p:nvPr/>
        </p:nvSpPr>
        <p:spPr>
          <a:xfrm>
            <a:off x="6504940" y="5495290"/>
            <a:ext cx="115570" cy="115570"/>
          </a:xfrm>
          <a:custGeom>
            <a:avLst/>
            <a:gdLst/>
            <a:ahLst/>
            <a:cxnLst/>
            <a:rect l="l" t="t" r="r" b="b"/>
            <a:pathLst>
              <a:path w="115570" h="115570">
                <a:moveTo>
                  <a:pt x="58419" y="0"/>
                </a:moveTo>
                <a:lnTo>
                  <a:pt x="35361" y="4464"/>
                </a:lnTo>
                <a:lnTo>
                  <a:pt x="16827" y="16668"/>
                </a:lnTo>
                <a:lnTo>
                  <a:pt x="4484" y="34825"/>
                </a:lnTo>
                <a:lnTo>
                  <a:pt x="0" y="57150"/>
                </a:lnTo>
                <a:lnTo>
                  <a:pt x="4484" y="80208"/>
                </a:lnTo>
                <a:lnTo>
                  <a:pt x="16827" y="98742"/>
                </a:lnTo>
                <a:lnTo>
                  <a:pt x="35361" y="111085"/>
                </a:lnTo>
                <a:lnTo>
                  <a:pt x="58419" y="115570"/>
                </a:lnTo>
                <a:lnTo>
                  <a:pt x="80744" y="111085"/>
                </a:lnTo>
                <a:lnTo>
                  <a:pt x="98901" y="98742"/>
                </a:lnTo>
                <a:lnTo>
                  <a:pt x="111105" y="80208"/>
                </a:lnTo>
                <a:lnTo>
                  <a:pt x="115569" y="57150"/>
                </a:lnTo>
                <a:lnTo>
                  <a:pt x="111105" y="34825"/>
                </a:lnTo>
                <a:lnTo>
                  <a:pt x="98901" y="16668"/>
                </a:lnTo>
                <a:lnTo>
                  <a:pt x="80744" y="4464"/>
                </a:lnTo>
                <a:lnTo>
                  <a:pt x="58419" y="0"/>
                </a:lnTo>
                <a:close/>
              </a:path>
            </a:pathLst>
          </a:custGeom>
          <a:solidFill>
            <a:srgbClr val="3333CC"/>
          </a:solidFill>
        </p:spPr>
        <p:txBody>
          <a:bodyPr wrap="square" lIns="0" tIns="0" rIns="0" bIns="0" rtlCol="0"/>
          <a:lstStyle/>
          <a:p>
            <a:endParaRPr/>
          </a:p>
        </p:txBody>
      </p:sp>
      <p:sp>
        <p:nvSpPr>
          <p:cNvPr id="150" name="object 150"/>
          <p:cNvSpPr/>
          <p:nvPr/>
        </p:nvSpPr>
        <p:spPr>
          <a:xfrm>
            <a:off x="6504940" y="5495290"/>
            <a:ext cx="115570" cy="115570"/>
          </a:xfrm>
          <a:custGeom>
            <a:avLst/>
            <a:gdLst/>
            <a:ahLst/>
            <a:cxnLst/>
            <a:rect l="l" t="t" r="r" b="b"/>
            <a:pathLst>
              <a:path w="115570" h="115570">
                <a:moveTo>
                  <a:pt x="58419" y="0"/>
                </a:moveTo>
                <a:lnTo>
                  <a:pt x="80744" y="4464"/>
                </a:lnTo>
                <a:lnTo>
                  <a:pt x="98901" y="16668"/>
                </a:lnTo>
                <a:lnTo>
                  <a:pt x="111105" y="34825"/>
                </a:lnTo>
                <a:lnTo>
                  <a:pt x="115569" y="57150"/>
                </a:lnTo>
                <a:lnTo>
                  <a:pt x="111105" y="80208"/>
                </a:lnTo>
                <a:lnTo>
                  <a:pt x="98901" y="98742"/>
                </a:lnTo>
                <a:lnTo>
                  <a:pt x="80744" y="111085"/>
                </a:lnTo>
                <a:lnTo>
                  <a:pt x="58419" y="115570"/>
                </a:lnTo>
                <a:lnTo>
                  <a:pt x="35361" y="111085"/>
                </a:lnTo>
                <a:lnTo>
                  <a:pt x="16827" y="98742"/>
                </a:lnTo>
                <a:lnTo>
                  <a:pt x="4484" y="80208"/>
                </a:lnTo>
                <a:lnTo>
                  <a:pt x="0" y="57150"/>
                </a:lnTo>
                <a:lnTo>
                  <a:pt x="4484" y="34825"/>
                </a:lnTo>
                <a:lnTo>
                  <a:pt x="16827" y="16668"/>
                </a:lnTo>
                <a:lnTo>
                  <a:pt x="35361" y="4464"/>
                </a:lnTo>
                <a:lnTo>
                  <a:pt x="58419" y="0"/>
                </a:lnTo>
                <a:close/>
              </a:path>
            </a:pathLst>
          </a:custGeom>
          <a:ln w="9344">
            <a:solidFill>
              <a:srgbClr val="000000"/>
            </a:solidFill>
          </a:ln>
        </p:spPr>
        <p:txBody>
          <a:bodyPr wrap="square" lIns="0" tIns="0" rIns="0" bIns="0" rtlCol="0"/>
          <a:lstStyle/>
          <a:p>
            <a:endParaRPr/>
          </a:p>
        </p:txBody>
      </p:sp>
      <p:sp>
        <p:nvSpPr>
          <p:cNvPr id="151" name="object 151"/>
          <p:cNvSpPr/>
          <p:nvPr/>
        </p:nvSpPr>
        <p:spPr>
          <a:xfrm>
            <a:off x="6504940" y="549529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152" name="object 152"/>
          <p:cNvSpPr/>
          <p:nvPr/>
        </p:nvSpPr>
        <p:spPr>
          <a:xfrm>
            <a:off x="6620509" y="5610859"/>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lstStyle/>
          <a:p>
            <a:endParaRPr/>
          </a:p>
        </p:txBody>
      </p:sp>
      <p:sp>
        <p:nvSpPr>
          <p:cNvPr id="153" name="object 153"/>
          <p:cNvSpPr/>
          <p:nvPr/>
        </p:nvSpPr>
        <p:spPr>
          <a:xfrm>
            <a:off x="5331867" y="5389017"/>
            <a:ext cx="124914" cy="123644"/>
          </a:xfrm>
          <a:prstGeom prst="rect">
            <a:avLst/>
          </a:prstGeom>
          <a:blipFill>
            <a:blip r:embed="rId46" cstate="print"/>
            <a:stretch>
              <a:fillRect/>
            </a:stretch>
          </a:blipFill>
        </p:spPr>
        <p:txBody>
          <a:bodyPr wrap="square" lIns="0" tIns="0" rIns="0" bIns="0" rtlCol="0"/>
          <a:lstStyle/>
          <a:p>
            <a:endParaRPr/>
          </a:p>
        </p:txBody>
      </p:sp>
      <p:sp>
        <p:nvSpPr>
          <p:cNvPr id="154" name="object 154"/>
          <p:cNvSpPr/>
          <p:nvPr/>
        </p:nvSpPr>
        <p:spPr>
          <a:xfrm>
            <a:off x="5192167" y="4957217"/>
            <a:ext cx="124914" cy="124914"/>
          </a:xfrm>
          <a:prstGeom prst="rect">
            <a:avLst/>
          </a:prstGeom>
          <a:blipFill>
            <a:blip r:embed="rId47" cstate="print"/>
            <a:stretch>
              <a:fillRect/>
            </a:stretch>
          </a:blipFill>
        </p:spPr>
        <p:txBody>
          <a:bodyPr wrap="square" lIns="0" tIns="0" rIns="0" bIns="0" rtlCol="0"/>
          <a:lstStyle/>
          <a:p>
            <a:endParaRPr/>
          </a:p>
        </p:txBody>
      </p:sp>
      <p:sp>
        <p:nvSpPr>
          <p:cNvPr id="155" name="object 155"/>
          <p:cNvSpPr/>
          <p:nvPr/>
        </p:nvSpPr>
        <p:spPr>
          <a:xfrm>
            <a:off x="5408067" y="4461917"/>
            <a:ext cx="124914" cy="123644"/>
          </a:xfrm>
          <a:prstGeom prst="rect">
            <a:avLst/>
          </a:prstGeom>
          <a:blipFill>
            <a:blip r:embed="rId48" cstate="print"/>
            <a:stretch>
              <a:fillRect/>
            </a:stretch>
          </a:blipFill>
        </p:spPr>
        <p:txBody>
          <a:bodyPr wrap="square" lIns="0" tIns="0" rIns="0" bIns="0" rtlCol="0"/>
          <a:lstStyle/>
          <a:p>
            <a:endParaRPr/>
          </a:p>
        </p:txBody>
      </p:sp>
      <p:sp>
        <p:nvSpPr>
          <p:cNvPr id="156" name="object 156"/>
          <p:cNvSpPr/>
          <p:nvPr/>
        </p:nvSpPr>
        <p:spPr>
          <a:xfrm>
            <a:off x="6045200" y="5441831"/>
            <a:ext cx="304800" cy="292219"/>
          </a:xfrm>
          <a:prstGeom prst="rect">
            <a:avLst/>
          </a:prstGeom>
          <a:blipFill>
            <a:blip r:embed="rId49" cstate="print"/>
            <a:stretch>
              <a:fillRect/>
            </a:stretch>
          </a:blipFill>
        </p:spPr>
        <p:txBody>
          <a:bodyPr wrap="square" lIns="0" tIns="0" rIns="0" bIns="0" rtlCol="0"/>
          <a:lstStyle/>
          <a:p>
            <a:endParaRPr/>
          </a:p>
        </p:txBody>
      </p:sp>
      <p:sp>
        <p:nvSpPr>
          <p:cNvPr id="157" name="object 157"/>
          <p:cNvSpPr/>
          <p:nvPr/>
        </p:nvSpPr>
        <p:spPr>
          <a:xfrm>
            <a:off x="6045200" y="5441116"/>
            <a:ext cx="304800" cy="293370"/>
          </a:xfrm>
          <a:custGeom>
            <a:avLst/>
            <a:gdLst/>
            <a:ahLst/>
            <a:cxnLst/>
            <a:rect l="l" t="t" r="r" b="b"/>
            <a:pathLst>
              <a:path w="304800" h="293370">
                <a:moveTo>
                  <a:pt x="165100" y="833"/>
                </a:moveTo>
                <a:lnTo>
                  <a:pt x="108426" y="8453"/>
                </a:lnTo>
                <a:lnTo>
                  <a:pt x="50800" y="38933"/>
                </a:lnTo>
                <a:lnTo>
                  <a:pt x="13017" y="81954"/>
                </a:lnTo>
                <a:lnTo>
                  <a:pt x="0" y="127833"/>
                </a:lnTo>
                <a:lnTo>
                  <a:pt x="12819" y="141485"/>
                </a:lnTo>
                <a:lnTo>
                  <a:pt x="36829" y="151328"/>
                </a:lnTo>
                <a:lnTo>
                  <a:pt x="64650" y="162123"/>
                </a:lnTo>
                <a:lnTo>
                  <a:pt x="88900" y="178633"/>
                </a:lnTo>
                <a:lnTo>
                  <a:pt x="106878" y="208637"/>
                </a:lnTo>
                <a:lnTo>
                  <a:pt x="123190" y="248165"/>
                </a:lnTo>
                <a:lnTo>
                  <a:pt x="141406" y="281503"/>
                </a:lnTo>
                <a:lnTo>
                  <a:pt x="201572" y="271085"/>
                </a:lnTo>
                <a:lnTo>
                  <a:pt x="246379" y="226734"/>
                </a:lnTo>
                <a:lnTo>
                  <a:pt x="285472" y="177383"/>
                </a:lnTo>
                <a:lnTo>
                  <a:pt x="304800" y="140533"/>
                </a:lnTo>
                <a:lnTo>
                  <a:pt x="295354" y="120987"/>
                </a:lnTo>
                <a:lnTo>
                  <a:pt x="266382" y="109894"/>
                </a:lnTo>
                <a:lnTo>
                  <a:pt x="231219" y="101421"/>
                </a:lnTo>
                <a:lnTo>
                  <a:pt x="203200" y="89733"/>
                </a:lnTo>
                <a:lnTo>
                  <a:pt x="189567" y="67806"/>
                </a:lnTo>
                <a:lnTo>
                  <a:pt x="183673" y="40044"/>
                </a:lnTo>
                <a:lnTo>
                  <a:pt x="178018" y="14902"/>
                </a:lnTo>
                <a:lnTo>
                  <a:pt x="165100" y="833"/>
                </a:lnTo>
                <a:close/>
              </a:path>
            </a:pathLst>
          </a:custGeom>
          <a:ln w="28393">
            <a:solidFill>
              <a:srgbClr val="FF9999"/>
            </a:solidFill>
          </a:ln>
        </p:spPr>
        <p:txBody>
          <a:bodyPr wrap="square" lIns="0" tIns="0" rIns="0" bIns="0" rtlCol="0"/>
          <a:lstStyle/>
          <a:p>
            <a:endParaRPr/>
          </a:p>
        </p:txBody>
      </p:sp>
      <p:sp>
        <p:nvSpPr>
          <p:cNvPr id="158" name="object 158"/>
          <p:cNvSpPr/>
          <p:nvPr/>
        </p:nvSpPr>
        <p:spPr>
          <a:xfrm>
            <a:off x="6038850" y="5433059"/>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59" name="object 159"/>
          <p:cNvSpPr/>
          <p:nvPr/>
        </p:nvSpPr>
        <p:spPr>
          <a:xfrm>
            <a:off x="6356350" y="574040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60" name="object 160"/>
          <p:cNvSpPr/>
          <p:nvPr/>
        </p:nvSpPr>
        <p:spPr>
          <a:xfrm>
            <a:off x="5914310" y="5337175"/>
            <a:ext cx="245189" cy="233044"/>
          </a:xfrm>
          <a:prstGeom prst="rect">
            <a:avLst/>
          </a:prstGeom>
          <a:blipFill>
            <a:blip r:embed="rId50" cstate="print"/>
            <a:stretch>
              <a:fillRect/>
            </a:stretch>
          </a:blipFill>
        </p:spPr>
        <p:txBody>
          <a:bodyPr wrap="square" lIns="0" tIns="0" rIns="0" bIns="0" rtlCol="0"/>
          <a:lstStyle/>
          <a:p>
            <a:endParaRPr/>
          </a:p>
        </p:txBody>
      </p:sp>
      <p:sp>
        <p:nvSpPr>
          <p:cNvPr id="161" name="object 161"/>
          <p:cNvSpPr/>
          <p:nvPr/>
        </p:nvSpPr>
        <p:spPr>
          <a:xfrm>
            <a:off x="5914489" y="5337175"/>
            <a:ext cx="245110" cy="231775"/>
          </a:xfrm>
          <a:custGeom>
            <a:avLst/>
            <a:gdLst/>
            <a:ahLst/>
            <a:cxnLst/>
            <a:rect l="l" t="t" r="r" b="b"/>
            <a:pathLst>
              <a:path w="245110" h="231775">
                <a:moveTo>
                  <a:pt x="29110" y="15875"/>
                </a:moveTo>
                <a:lnTo>
                  <a:pt x="49272" y="3175"/>
                </a:lnTo>
                <a:lnTo>
                  <a:pt x="76100" y="0"/>
                </a:lnTo>
                <a:lnTo>
                  <a:pt x="104834" y="1587"/>
                </a:lnTo>
                <a:lnTo>
                  <a:pt x="130710" y="3175"/>
                </a:lnTo>
                <a:lnTo>
                  <a:pt x="152261" y="3373"/>
                </a:lnTo>
                <a:lnTo>
                  <a:pt x="191075" y="8532"/>
                </a:lnTo>
                <a:lnTo>
                  <a:pt x="233580" y="43338"/>
                </a:lnTo>
                <a:lnTo>
                  <a:pt x="245010" y="79375"/>
                </a:lnTo>
                <a:lnTo>
                  <a:pt x="239216" y="97889"/>
                </a:lnTo>
                <a:lnTo>
                  <a:pt x="226278" y="116998"/>
                </a:lnTo>
                <a:lnTo>
                  <a:pt x="210006" y="136346"/>
                </a:lnTo>
                <a:lnTo>
                  <a:pt x="194210" y="155575"/>
                </a:lnTo>
                <a:lnTo>
                  <a:pt x="180717" y="178196"/>
                </a:lnTo>
                <a:lnTo>
                  <a:pt x="167223" y="203200"/>
                </a:lnTo>
                <a:lnTo>
                  <a:pt x="151348" y="223440"/>
                </a:lnTo>
                <a:lnTo>
                  <a:pt x="130710" y="231775"/>
                </a:lnTo>
                <a:lnTo>
                  <a:pt x="98901" y="224333"/>
                </a:lnTo>
                <a:lnTo>
                  <a:pt x="59114" y="205581"/>
                </a:lnTo>
                <a:lnTo>
                  <a:pt x="23375" y="180875"/>
                </a:lnTo>
                <a:lnTo>
                  <a:pt x="3710" y="155575"/>
                </a:lnTo>
                <a:lnTo>
                  <a:pt x="0" y="123924"/>
                </a:lnTo>
                <a:lnTo>
                  <a:pt x="4504" y="83343"/>
                </a:lnTo>
                <a:lnTo>
                  <a:pt x="14962" y="43953"/>
                </a:lnTo>
                <a:lnTo>
                  <a:pt x="29110" y="15875"/>
                </a:lnTo>
                <a:close/>
              </a:path>
            </a:pathLst>
          </a:custGeom>
          <a:ln w="28393">
            <a:solidFill>
              <a:srgbClr val="FF9999"/>
            </a:solidFill>
          </a:ln>
        </p:spPr>
        <p:txBody>
          <a:bodyPr wrap="square" lIns="0" tIns="0" rIns="0" bIns="0" rtlCol="0"/>
          <a:lstStyle/>
          <a:p>
            <a:endParaRPr/>
          </a:p>
        </p:txBody>
      </p:sp>
      <p:sp>
        <p:nvSpPr>
          <p:cNvPr id="162" name="object 162"/>
          <p:cNvSpPr/>
          <p:nvPr/>
        </p:nvSpPr>
        <p:spPr>
          <a:xfrm>
            <a:off x="5906770" y="532765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63" name="object 163"/>
          <p:cNvSpPr/>
          <p:nvPr/>
        </p:nvSpPr>
        <p:spPr>
          <a:xfrm>
            <a:off x="6160770" y="556895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64" name="object 164"/>
          <p:cNvSpPr/>
          <p:nvPr/>
        </p:nvSpPr>
        <p:spPr>
          <a:xfrm>
            <a:off x="5689600" y="5316597"/>
            <a:ext cx="254000" cy="266541"/>
          </a:xfrm>
          <a:prstGeom prst="rect">
            <a:avLst/>
          </a:prstGeom>
          <a:blipFill>
            <a:blip r:embed="rId51" cstate="print"/>
            <a:stretch>
              <a:fillRect/>
            </a:stretch>
          </a:blipFill>
        </p:spPr>
        <p:txBody>
          <a:bodyPr wrap="square" lIns="0" tIns="0" rIns="0" bIns="0" rtlCol="0"/>
          <a:lstStyle/>
          <a:p>
            <a:endParaRPr/>
          </a:p>
        </p:txBody>
      </p:sp>
      <p:sp>
        <p:nvSpPr>
          <p:cNvPr id="165" name="object 165"/>
          <p:cNvSpPr/>
          <p:nvPr/>
        </p:nvSpPr>
        <p:spPr>
          <a:xfrm>
            <a:off x="5689600" y="5316061"/>
            <a:ext cx="254000" cy="267335"/>
          </a:xfrm>
          <a:custGeom>
            <a:avLst/>
            <a:gdLst/>
            <a:ahLst/>
            <a:cxnLst/>
            <a:rect l="l" t="t" r="r" b="b"/>
            <a:pathLst>
              <a:path w="254000" h="267335">
                <a:moveTo>
                  <a:pt x="0" y="87788"/>
                </a:moveTo>
                <a:lnTo>
                  <a:pt x="9267" y="129678"/>
                </a:lnTo>
                <a:lnTo>
                  <a:pt x="36988" y="184785"/>
                </a:lnTo>
                <a:lnTo>
                  <a:pt x="71616" y="235842"/>
                </a:lnTo>
                <a:lnTo>
                  <a:pt x="101600" y="265588"/>
                </a:lnTo>
                <a:lnTo>
                  <a:pt x="125313" y="266898"/>
                </a:lnTo>
                <a:lnTo>
                  <a:pt x="148431" y="249396"/>
                </a:lnTo>
                <a:lnTo>
                  <a:pt x="190500" y="189388"/>
                </a:lnTo>
                <a:lnTo>
                  <a:pt x="212744" y="147677"/>
                </a:lnTo>
                <a:lnTo>
                  <a:pt x="236061" y="94773"/>
                </a:lnTo>
                <a:lnTo>
                  <a:pt x="252472" y="44727"/>
                </a:lnTo>
                <a:lnTo>
                  <a:pt x="254000" y="11588"/>
                </a:lnTo>
                <a:lnTo>
                  <a:pt x="234870" y="0"/>
                </a:lnTo>
                <a:lnTo>
                  <a:pt x="200977" y="2698"/>
                </a:lnTo>
                <a:lnTo>
                  <a:pt x="161845" y="13017"/>
                </a:lnTo>
                <a:lnTo>
                  <a:pt x="127000" y="24288"/>
                </a:lnTo>
                <a:lnTo>
                  <a:pt x="91261" y="33853"/>
                </a:lnTo>
                <a:lnTo>
                  <a:pt x="50641" y="45561"/>
                </a:lnTo>
                <a:lnTo>
                  <a:pt x="16450" y="62507"/>
                </a:lnTo>
                <a:lnTo>
                  <a:pt x="0" y="87788"/>
                </a:lnTo>
                <a:close/>
              </a:path>
            </a:pathLst>
          </a:custGeom>
          <a:ln w="28393">
            <a:solidFill>
              <a:srgbClr val="FF9999"/>
            </a:solidFill>
          </a:ln>
        </p:spPr>
        <p:txBody>
          <a:bodyPr wrap="square" lIns="0" tIns="0" rIns="0" bIns="0" rtlCol="0"/>
          <a:lstStyle/>
          <a:p>
            <a:endParaRPr/>
          </a:p>
        </p:txBody>
      </p:sp>
      <p:sp>
        <p:nvSpPr>
          <p:cNvPr id="166" name="object 166"/>
          <p:cNvSpPr/>
          <p:nvPr/>
        </p:nvSpPr>
        <p:spPr>
          <a:xfrm>
            <a:off x="5684520" y="5299709"/>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67" name="object 167"/>
          <p:cNvSpPr/>
          <p:nvPr/>
        </p:nvSpPr>
        <p:spPr>
          <a:xfrm>
            <a:off x="5955029" y="5599429"/>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68" name="object 168"/>
          <p:cNvSpPr/>
          <p:nvPr/>
        </p:nvSpPr>
        <p:spPr>
          <a:xfrm>
            <a:off x="5582483" y="5391150"/>
            <a:ext cx="240327" cy="331390"/>
          </a:xfrm>
          <a:prstGeom prst="rect">
            <a:avLst/>
          </a:prstGeom>
          <a:blipFill>
            <a:blip r:embed="rId52" cstate="print"/>
            <a:stretch>
              <a:fillRect/>
            </a:stretch>
          </a:blipFill>
        </p:spPr>
        <p:txBody>
          <a:bodyPr wrap="square" lIns="0" tIns="0" rIns="0" bIns="0" rtlCol="0"/>
          <a:lstStyle/>
          <a:p>
            <a:endParaRPr/>
          </a:p>
        </p:txBody>
      </p:sp>
      <p:sp>
        <p:nvSpPr>
          <p:cNvPr id="169" name="object 169"/>
          <p:cNvSpPr/>
          <p:nvPr/>
        </p:nvSpPr>
        <p:spPr>
          <a:xfrm>
            <a:off x="5582483" y="5389879"/>
            <a:ext cx="241300" cy="332740"/>
          </a:xfrm>
          <a:custGeom>
            <a:avLst/>
            <a:gdLst/>
            <a:ahLst/>
            <a:cxnLst/>
            <a:rect l="l" t="t" r="r" b="b"/>
            <a:pathLst>
              <a:path w="241300" h="332739">
                <a:moveTo>
                  <a:pt x="81716" y="0"/>
                </a:moveTo>
                <a:lnTo>
                  <a:pt x="32980" y="49530"/>
                </a:lnTo>
                <a:lnTo>
                  <a:pt x="15815" y="97155"/>
                </a:lnTo>
                <a:lnTo>
                  <a:pt x="4246" y="140970"/>
                </a:lnTo>
                <a:lnTo>
                  <a:pt x="0" y="180677"/>
                </a:lnTo>
                <a:lnTo>
                  <a:pt x="1706" y="223361"/>
                </a:lnTo>
                <a:lnTo>
                  <a:pt x="8175" y="262949"/>
                </a:lnTo>
                <a:lnTo>
                  <a:pt x="31551" y="313610"/>
                </a:lnTo>
                <a:lnTo>
                  <a:pt x="71080" y="332660"/>
                </a:lnTo>
                <a:lnTo>
                  <a:pt x="94416" y="331470"/>
                </a:lnTo>
                <a:lnTo>
                  <a:pt x="154424" y="300513"/>
                </a:lnTo>
                <a:lnTo>
                  <a:pt x="185142" y="276998"/>
                </a:lnTo>
                <a:lnTo>
                  <a:pt x="225365" y="238184"/>
                </a:lnTo>
                <a:lnTo>
                  <a:pt x="241042" y="204013"/>
                </a:lnTo>
                <a:lnTo>
                  <a:pt x="234116" y="179070"/>
                </a:lnTo>
                <a:lnTo>
                  <a:pt x="215097" y="145450"/>
                </a:lnTo>
                <a:lnTo>
                  <a:pt x="183763" y="100309"/>
                </a:lnTo>
                <a:lnTo>
                  <a:pt x="146699" y="54071"/>
                </a:lnTo>
                <a:lnTo>
                  <a:pt x="110489" y="17160"/>
                </a:lnTo>
                <a:lnTo>
                  <a:pt x="81716" y="0"/>
                </a:lnTo>
                <a:close/>
              </a:path>
            </a:pathLst>
          </a:custGeom>
          <a:ln w="28393">
            <a:solidFill>
              <a:srgbClr val="FF9999"/>
            </a:solidFill>
          </a:ln>
        </p:spPr>
        <p:txBody>
          <a:bodyPr wrap="square" lIns="0" tIns="0" rIns="0" bIns="0" rtlCol="0"/>
          <a:lstStyle/>
          <a:p>
            <a:endParaRPr/>
          </a:p>
        </p:txBody>
      </p:sp>
      <p:sp>
        <p:nvSpPr>
          <p:cNvPr id="170" name="object 170"/>
          <p:cNvSpPr/>
          <p:nvPr/>
        </p:nvSpPr>
        <p:spPr>
          <a:xfrm>
            <a:off x="5576570" y="5383529"/>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71" name="object 171"/>
          <p:cNvSpPr/>
          <p:nvPr/>
        </p:nvSpPr>
        <p:spPr>
          <a:xfrm>
            <a:off x="5834379" y="572770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72" name="object 172"/>
          <p:cNvSpPr/>
          <p:nvPr/>
        </p:nvSpPr>
        <p:spPr>
          <a:xfrm>
            <a:off x="5432901" y="5537696"/>
            <a:ext cx="205898" cy="311923"/>
          </a:xfrm>
          <a:prstGeom prst="rect">
            <a:avLst/>
          </a:prstGeom>
          <a:blipFill>
            <a:blip r:embed="rId53" cstate="print"/>
            <a:stretch>
              <a:fillRect/>
            </a:stretch>
          </a:blipFill>
        </p:spPr>
        <p:txBody>
          <a:bodyPr wrap="square" lIns="0" tIns="0" rIns="0" bIns="0" rtlCol="0"/>
          <a:lstStyle/>
          <a:p>
            <a:endParaRPr/>
          </a:p>
        </p:txBody>
      </p:sp>
      <p:sp>
        <p:nvSpPr>
          <p:cNvPr id="173" name="object 173"/>
          <p:cNvSpPr/>
          <p:nvPr/>
        </p:nvSpPr>
        <p:spPr>
          <a:xfrm>
            <a:off x="5433853" y="5537696"/>
            <a:ext cx="205104" cy="311150"/>
          </a:xfrm>
          <a:custGeom>
            <a:avLst/>
            <a:gdLst/>
            <a:ahLst/>
            <a:cxnLst/>
            <a:rect l="l" t="t" r="r" b="b"/>
            <a:pathLst>
              <a:path w="205104" h="311150">
                <a:moveTo>
                  <a:pt x="204946" y="107453"/>
                </a:moveTo>
                <a:lnTo>
                  <a:pt x="176371" y="44747"/>
                </a:lnTo>
                <a:lnTo>
                  <a:pt x="128746" y="5853"/>
                </a:lnTo>
                <a:lnTo>
                  <a:pt x="100349" y="0"/>
                </a:lnTo>
                <a:lnTo>
                  <a:pt x="67310" y="1885"/>
                </a:lnTo>
                <a:lnTo>
                  <a:pt x="36413" y="12104"/>
                </a:lnTo>
                <a:lnTo>
                  <a:pt x="14446" y="31253"/>
                </a:lnTo>
                <a:lnTo>
                  <a:pt x="3710" y="64908"/>
                </a:lnTo>
                <a:lnTo>
                  <a:pt x="0" y="110946"/>
                </a:lnTo>
                <a:lnTo>
                  <a:pt x="337" y="158412"/>
                </a:lnTo>
                <a:lnTo>
                  <a:pt x="3750" y="222190"/>
                </a:lnTo>
                <a:lnTo>
                  <a:pt x="27146" y="272553"/>
                </a:lnTo>
                <a:lnTo>
                  <a:pt x="62865" y="298747"/>
                </a:lnTo>
                <a:lnTo>
                  <a:pt x="103346" y="310653"/>
                </a:lnTo>
                <a:lnTo>
                  <a:pt x="121483" y="310058"/>
                </a:lnTo>
                <a:lnTo>
                  <a:pt x="166846" y="272553"/>
                </a:lnTo>
                <a:lnTo>
                  <a:pt x="193516" y="192385"/>
                </a:lnTo>
                <a:lnTo>
                  <a:pt x="203636" y="146645"/>
                </a:lnTo>
                <a:lnTo>
                  <a:pt x="204946" y="107453"/>
                </a:lnTo>
                <a:close/>
              </a:path>
            </a:pathLst>
          </a:custGeom>
          <a:ln w="28393">
            <a:solidFill>
              <a:srgbClr val="FF9999"/>
            </a:solidFill>
          </a:ln>
        </p:spPr>
        <p:txBody>
          <a:bodyPr wrap="square" lIns="0" tIns="0" rIns="0" bIns="0" rtlCol="0"/>
          <a:lstStyle/>
          <a:p>
            <a:endParaRPr/>
          </a:p>
        </p:txBody>
      </p:sp>
      <p:sp>
        <p:nvSpPr>
          <p:cNvPr id="174" name="object 174"/>
          <p:cNvSpPr/>
          <p:nvPr/>
        </p:nvSpPr>
        <p:spPr>
          <a:xfrm>
            <a:off x="5427979" y="553085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75" name="object 175"/>
          <p:cNvSpPr/>
          <p:nvPr/>
        </p:nvSpPr>
        <p:spPr>
          <a:xfrm>
            <a:off x="5645150" y="584835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76" name="object 176"/>
          <p:cNvSpPr/>
          <p:nvPr/>
        </p:nvSpPr>
        <p:spPr>
          <a:xfrm>
            <a:off x="5524500" y="5695950"/>
            <a:ext cx="203200" cy="229076"/>
          </a:xfrm>
          <a:prstGeom prst="rect">
            <a:avLst/>
          </a:prstGeom>
          <a:blipFill>
            <a:blip r:embed="rId54" cstate="print"/>
            <a:stretch>
              <a:fillRect/>
            </a:stretch>
          </a:blipFill>
        </p:spPr>
        <p:txBody>
          <a:bodyPr wrap="square" lIns="0" tIns="0" rIns="0" bIns="0" rtlCol="0"/>
          <a:lstStyle/>
          <a:p>
            <a:endParaRPr/>
          </a:p>
        </p:txBody>
      </p:sp>
      <p:sp>
        <p:nvSpPr>
          <p:cNvPr id="177" name="object 177"/>
          <p:cNvSpPr/>
          <p:nvPr/>
        </p:nvSpPr>
        <p:spPr>
          <a:xfrm>
            <a:off x="5524500" y="5695950"/>
            <a:ext cx="203200" cy="229235"/>
          </a:xfrm>
          <a:custGeom>
            <a:avLst/>
            <a:gdLst/>
            <a:ahLst/>
            <a:cxnLst/>
            <a:rect l="l" t="t" r="r" b="b"/>
            <a:pathLst>
              <a:path w="203200" h="229235">
                <a:moveTo>
                  <a:pt x="114300" y="0"/>
                </a:moveTo>
                <a:lnTo>
                  <a:pt x="141942" y="13791"/>
                </a:lnTo>
                <a:lnTo>
                  <a:pt x="170656" y="53181"/>
                </a:lnTo>
                <a:lnTo>
                  <a:pt x="193417" y="100905"/>
                </a:lnTo>
                <a:lnTo>
                  <a:pt x="203200" y="139700"/>
                </a:lnTo>
                <a:lnTo>
                  <a:pt x="196472" y="168771"/>
                </a:lnTo>
                <a:lnTo>
                  <a:pt x="177958" y="196056"/>
                </a:lnTo>
                <a:lnTo>
                  <a:pt x="153015" y="217388"/>
                </a:lnTo>
                <a:lnTo>
                  <a:pt x="127000" y="228600"/>
                </a:lnTo>
                <a:lnTo>
                  <a:pt x="93761" y="228877"/>
                </a:lnTo>
                <a:lnTo>
                  <a:pt x="53498" y="220344"/>
                </a:lnTo>
                <a:lnTo>
                  <a:pt x="18236" y="203239"/>
                </a:lnTo>
                <a:lnTo>
                  <a:pt x="0" y="177800"/>
                </a:lnTo>
                <a:lnTo>
                  <a:pt x="5791" y="144800"/>
                </a:lnTo>
                <a:lnTo>
                  <a:pt x="27432" y="100035"/>
                </a:lnTo>
                <a:lnTo>
                  <a:pt x="57607" y="53990"/>
                </a:lnTo>
                <a:lnTo>
                  <a:pt x="89001" y="17150"/>
                </a:lnTo>
                <a:lnTo>
                  <a:pt x="114300" y="0"/>
                </a:lnTo>
                <a:close/>
              </a:path>
            </a:pathLst>
          </a:custGeom>
          <a:ln w="28393">
            <a:solidFill>
              <a:srgbClr val="FF9999"/>
            </a:solidFill>
          </a:ln>
        </p:spPr>
        <p:txBody>
          <a:bodyPr wrap="square" lIns="0" tIns="0" rIns="0" bIns="0" rtlCol="0"/>
          <a:lstStyle/>
          <a:p>
            <a:endParaRPr/>
          </a:p>
        </p:txBody>
      </p:sp>
      <p:sp>
        <p:nvSpPr>
          <p:cNvPr id="178" name="object 178"/>
          <p:cNvSpPr/>
          <p:nvPr/>
        </p:nvSpPr>
        <p:spPr>
          <a:xfrm>
            <a:off x="5516879" y="568960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79" name="object 179"/>
          <p:cNvSpPr/>
          <p:nvPr/>
        </p:nvSpPr>
        <p:spPr>
          <a:xfrm>
            <a:off x="5728970" y="593090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80" name="object 180"/>
          <p:cNvSpPr/>
          <p:nvPr/>
        </p:nvSpPr>
        <p:spPr>
          <a:xfrm>
            <a:off x="6222365" y="5598358"/>
            <a:ext cx="236894" cy="276760"/>
          </a:xfrm>
          <a:prstGeom prst="rect">
            <a:avLst/>
          </a:prstGeom>
          <a:blipFill>
            <a:blip r:embed="rId55" cstate="print"/>
            <a:stretch>
              <a:fillRect/>
            </a:stretch>
          </a:blipFill>
        </p:spPr>
        <p:txBody>
          <a:bodyPr wrap="square" lIns="0" tIns="0" rIns="0" bIns="0" rtlCol="0"/>
          <a:lstStyle/>
          <a:p>
            <a:endParaRPr/>
          </a:p>
        </p:txBody>
      </p:sp>
      <p:sp>
        <p:nvSpPr>
          <p:cNvPr id="181" name="object 181"/>
          <p:cNvSpPr/>
          <p:nvPr/>
        </p:nvSpPr>
        <p:spPr>
          <a:xfrm>
            <a:off x="6222365" y="5598159"/>
            <a:ext cx="237490" cy="276860"/>
          </a:xfrm>
          <a:custGeom>
            <a:avLst/>
            <a:gdLst/>
            <a:ahLst/>
            <a:cxnLst/>
            <a:rect l="l" t="t" r="r" b="b"/>
            <a:pathLst>
              <a:path w="237489" h="276860">
                <a:moveTo>
                  <a:pt x="13334" y="148589"/>
                </a:moveTo>
                <a:lnTo>
                  <a:pt x="3333" y="175696"/>
                </a:lnTo>
                <a:lnTo>
                  <a:pt x="0" y="199707"/>
                </a:lnTo>
                <a:lnTo>
                  <a:pt x="3333" y="220384"/>
                </a:lnTo>
                <a:lnTo>
                  <a:pt x="13334" y="237489"/>
                </a:lnTo>
                <a:lnTo>
                  <a:pt x="30995" y="253265"/>
                </a:lnTo>
                <a:lnTo>
                  <a:pt x="56514" y="267493"/>
                </a:lnTo>
                <a:lnTo>
                  <a:pt x="85844" y="276244"/>
                </a:lnTo>
                <a:lnTo>
                  <a:pt x="114934" y="275589"/>
                </a:lnTo>
                <a:lnTo>
                  <a:pt x="178752" y="243046"/>
                </a:lnTo>
                <a:lnTo>
                  <a:pt x="208875" y="216118"/>
                </a:lnTo>
                <a:lnTo>
                  <a:pt x="237430" y="150554"/>
                </a:lnTo>
                <a:lnTo>
                  <a:pt x="236696" y="107156"/>
                </a:lnTo>
                <a:lnTo>
                  <a:pt x="229056" y="65424"/>
                </a:lnTo>
                <a:lnTo>
                  <a:pt x="197088" y="14604"/>
                </a:lnTo>
                <a:lnTo>
                  <a:pt x="141525" y="0"/>
                </a:lnTo>
                <a:lnTo>
                  <a:pt x="114934" y="8889"/>
                </a:lnTo>
                <a:lnTo>
                  <a:pt x="87987" y="33932"/>
                </a:lnTo>
                <a:lnTo>
                  <a:pt x="58419" y="72072"/>
                </a:lnTo>
                <a:lnTo>
                  <a:pt x="31710" y="113545"/>
                </a:lnTo>
                <a:lnTo>
                  <a:pt x="13334" y="148589"/>
                </a:lnTo>
                <a:close/>
              </a:path>
            </a:pathLst>
          </a:custGeom>
          <a:ln w="28393">
            <a:solidFill>
              <a:srgbClr val="FF9999"/>
            </a:solidFill>
          </a:ln>
        </p:spPr>
        <p:txBody>
          <a:bodyPr wrap="square" lIns="0" tIns="0" rIns="0" bIns="0" rtlCol="0"/>
          <a:lstStyle/>
          <a:p>
            <a:endParaRPr/>
          </a:p>
        </p:txBody>
      </p:sp>
      <p:sp>
        <p:nvSpPr>
          <p:cNvPr id="182" name="object 182"/>
          <p:cNvSpPr/>
          <p:nvPr/>
        </p:nvSpPr>
        <p:spPr>
          <a:xfrm>
            <a:off x="6217920" y="5586729"/>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83" name="object 183"/>
          <p:cNvSpPr/>
          <p:nvPr/>
        </p:nvSpPr>
        <p:spPr>
          <a:xfrm>
            <a:off x="6469379" y="588264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84" name="object 184"/>
          <p:cNvSpPr/>
          <p:nvPr/>
        </p:nvSpPr>
        <p:spPr>
          <a:xfrm>
            <a:off x="6065857" y="5772150"/>
            <a:ext cx="206454" cy="229869"/>
          </a:xfrm>
          <a:prstGeom prst="rect">
            <a:avLst/>
          </a:prstGeom>
          <a:blipFill>
            <a:blip r:embed="rId56" cstate="print"/>
            <a:stretch>
              <a:fillRect/>
            </a:stretch>
          </a:blipFill>
        </p:spPr>
        <p:txBody>
          <a:bodyPr wrap="square" lIns="0" tIns="0" rIns="0" bIns="0" rtlCol="0"/>
          <a:lstStyle/>
          <a:p>
            <a:endParaRPr/>
          </a:p>
        </p:txBody>
      </p:sp>
      <p:sp>
        <p:nvSpPr>
          <p:cNvPr id="185" name="object 185"/>
          <p:cNvSpPr/>
          <p:nvPr/>
        </p:nvSpPr>
        <p:spPr>
          <a:xfrm>
            <a:off x="6066035" y="5772150"/>
            <a:ext cx="205740" cy="228600"/>
          </a:xfrm>
          <a:custGeom>
            <a:avLst/>
            <a:gdLst/>
            <a:ahLst/>
            <a:cxnLst/>
            <a:rect l="l" t="t" r="r" b="b"/>
            <a:pathLst>
              <a:path w="205739" h="228600">
                <a:moveTo>
                  <a:pt x="169664" y="0"/>
                </a:moveTo>
                <a:lnTo>
                  <a:pt x="133151" y="11965"/>
                </a:lnTo>
                <a:lnTo>
                  <a:pt x="82351" y="42386"/>
                </a:lnTo>
                <a:lnTo>
                  <a:pt x="33932" y="80188"/>
                </a:lnTo>
                <a:lnTo>
                  <a:pt x="4564" y="114300"/>
                </a:lnTo>
                <a:lnTo>
                  <a:pt x="0" y="148054"/>
                </a:lnTo>
                <a:lnTo>
                  <a:pt x="10914" y="185261"/>
                </a:lnTo>
                <a:lnTo>
                  <a:pt x="31353" y="215562"/>
                </a:lnTo>
                <a:lnTo>
                  <a:pt x="55364" y="228600"/>
                </a:lnTo>
                <a:lnTo>
                  <a:pt x="87193" y="218797"/>
                </a:lnTo>
                <a:lnTo>
                  <a:pt x="128071" y="193039"/>
                </a:lnTo>
                <a:lnTo>
                  <a:pt x="167520" y="159662"/>
                </a:lnTo>
                <a:lnTo>
                  <a:pt x="195064" y="127000"/>
                </a:lnTo>
                <a:lnTo>
                  <a:pt x="205739" y="90725"/>
                </a:lnTo>
                <a:lnTo>
                  <a:pt x="203319" y="49212"/>
                </a:lnTo>
                <a:lnTo>
                  <a:pt x="190420" y="14843"/>
                </a:lnTo>
                <a:lnTo>
                  <a:pt x="169664" y="0"/>
                </a:lnTo>
                <a:close/>
              </a:path>
            </a:pathLst>
          </a:custGeom>
          <a:ln w="28393">
            <a:solidFill>
              <a:srgbClr val="FF9999"/>
            </a:solidFill>
          </a:ln>
        </p:spPr>
        <p:txBody>
          <a:bodyPr wrap="square" lIns="0" tIns="0" rIns="0" bIns="0" rtlCol="0"/>
          <a:lstStyle/>
          <a:p>
            <a:endParaRPr/>
          </a:p>
        </p:txBody>
      </p:sp>
      <p:sp>
        <p:nvSpPr>
          <p:cNvPr id="186" name="object 186"/>
          <p:cNvSpPr/>
          <p:nvPr/>
        </p:nvSpPr>
        <p:spPr>
          <a:xfrm>
            <a:off x="6051550" y="5770879"/>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87" name="object 187"/>
          <p:cNvSpPr/>
          <p:nvPr/>
        </p:nvSpPr>
        <p:spPr>
          <a:xfrm>
            <a:off x="6285229" y="600202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88" name="object 188"/>
          <p:cNvSpPr/>
          <p:nvPr/>
        </p:nvSpPr>
        <p:spPr>
          <a:xfrm>
            <a:off x="6026308" y="5556250"/>
            <a:ext cx="222091" cy="306069"/>
          </a:xfrm>
          <a:prstGeom prst="rect">
            <a:avLst/>
          </a:prstGeom>
          <a:blipFill>
            <a:blip r:embed="rId57" cstate="print"/>
            <a:stretch>
              <a:fillRect/>
            </a:stretch>
          </a:blipFill>
        </p:spPr>
        <p:txBody>
          <a:bodyPr wrap="square" lIns="0" tIns="0" rIns="0" bIns="0" rtlCol="0"/>
          <a:lstStyle/>
          <a:p>
            <a:endParaRPr/>
          </a:p>
        </p:txBody>
      </p:sp>
      <p:sp>
        <p:nvSpPr>
          <p:cNvPr id="189" name="object 189"/>
          <p:cNvSpPr/>
          <p:nvPr/>
        </p:nvSpPr>
        <p:spPr>
          <a:xfrm>
            <a:off x="6026784" y="5556250"/>
            <a:ext cx="221615" cy="304800"/>
          </a:xfrm>
          <a:custGeom>
            <a:avLst/>
            <a:gdLst/>
            <a:ahLst/>
            <a:cxnLst/>
            <a:rect l="l" t="t" r="r" b="b"/>
            <a:pathLst>
              <a:path w="221614" h="304800">
                <a:moveTo>
                  <a:pt x="43814" y="0"/>
                </a:moveTo>
                <a:lnTo>
                  <a:pt x="23217" y="3909"/>
                </a:lnTo>
                <a:lnTo>
                  <a:pt x="13335" y="32226"/>
                </a:lnTo>
                <a:lnTo>
                  <a:pt x="9167" y="69830"/>
                </a:lnTo>
                <a:lnTo>
                  <a:pt x="5714" y="101600"/>
                </a:lnTo>
                <a:lnTo>
                  <a:pt x="1785" y="124241"/>
                </a:lnTo>
                <a:lnTo>
                  <a:pt x="0" y="145573"/>
                </a:lnTo>
                <a:lnTo>
                  <a:pt x="1071" y="167143"/>
                </a:lnTo>
                <a:lnTo>
                  <a:pt x="5714" y="190500"/>
                </a:lnTo>
                <a:lnTo>
                  <a:pt x="11687" y="222111"/>
                </a:lnTo>
                <a:lnTo>
                  <a:pt x="20161" y="259556"/>
                </a:lnTo>
                <a:lnTo>
                  <a:pt x="34111" y="291048"/>
                </a:lnTo>
                <a:lnTo>
                  <a:pt x="56514" y="304800"/>
                </a:lnTo>
                <a:lnTo>
                  <a:pt x="97135" y="297318"/>
                </a:lnTo>
                <a:lnTo>
                  <a:pt x="150971" y="274478"/>
                </a:lnTo>
                <a:lnTo>
                  <a:pt x="198854" y="241399"/>
                </a:lnTo>
                <a:lnTo>
                  <a:pt x="221614" y="203200"/>
                </a:lnTo>
                <a:lnTo>
                  <a:pt x="212677" y="171303"/>
                </a:lnTo>
                <a:lnTo>
                  <a:pt x="185678" y="131327"/>
                </a:lnTo>
                <a:lnTo>
                  <a:pt x="147955" y="88741"/>
                </a:lnTo>
                <a:lnTo>
                  <a:pt x="106844" y="49012"/>
                </a:lnTo>
                <a:lnTo>
                  <a:pt x="69685" y="17609"/>
                </a:lnTo>
                <a:lnTo>
                  <a:pt x="43814" y="0"/>
                </a:lnTo>
                <a:close/>
              </a:path>
            </a:pathLst>
          </a:custGeom>
          <a:ln w="28393">
            <a:solidFill>
              <a:srgbClr val="FF9999"/>
            </a:solidFill>
          </a:ln>
        </p:spPr>
        <p:txBody>
          <a:bodyPr wrap="square" lIns="0" tIns="0" rIns="0" bIns="0" rtlCol="0"/>
          <a:lstStyle/>
          <a:p>
            <a:endParaRPr/>
          </a:p>
        </p:txBody>
      </p:sp>
      <p:sp>
        <p:nvSpPr>
          <p:cNvPr id="190" name="object 190"/>
          <p:cNvSpPr/>
          <p:nvPr/>
        </p:nvSpPr>
        <p:spPr>
          <a:xfrm>
            <a:off x="6023609" y="553847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91" name="object 191"/>
          <p:cNvSpPr/>
          <p:nvPr/>
        </p:nvSpPr>
        <p:spPr>
          <a:xfrm>
            <a:off x="6253479" y="586359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92" name="object 192"/>
          <p:cNvSpPr/>
          <p:nvPr/>
        </p:nvSpPr>
        <p:spPr>
          <a:xfrm>
            <a:off x="5819715" y="5657373"/>
            <a:ext cx="223460" cy="202743"/>
          </a:xfrm>
          <a:prstGeom prst="rect">
            <a:avLst/>
          </a:prstGeom>
          <a:blipFill>
            <a:blip r:embed="rId58" cstate="print"/>
            <a:stretch>
              <a:fillRect/>
            </a:stretch>
          </a:blipFill>
        </p:spPr>
        <p:txBody>
          <a:bodyPr wrap="square" lIns="0" tIns="0" rIns="0" bIns="0" rtlCol="0"/>
          <a:lstStyle/>
          <a:p>
            <a:endParaRPr/>
          </a:p>
        </p:txBody>
      </p:sp>
      <p:sp>
        <p:nvSpPr>
          <p:cNvPr id="193" name="object 193"/>
          <p:cNvSpPr/>
          <p:nvPr/>
        </p:nvSpPr>
        <p:spPr>
          <a:xfrm>
            <a:off x="5805170" y="5629683"/>
            <a:ext cx="252381" cy="259533"/>
          </a:xfrm>
          <a:prstGeom prst="rect">
            <a:avLst/>
          </a:prstGeom>
          <a:blipFill>
            <a:blip r:embed="rId59" cstate="print"/>
            <a:stretch>
              <a:fillRect/>
            </a:stretch>
          </a:blipFill>
        </p:spPr>
        <p:txBody>
          <a:bodyPr wrap="square" lIns="0" tIns="0" rIns="0" bIns="0" rtlCol="0"/>
          <a:lstStyle/>
          <a:p>
            <a:endParaRPr/>
          </a:p>
        </p:txBody>
      </p:sp>
      <p:sp>
        <p:nvSpPr>
          <p:cNvPr id="194" name="object 194"/>
          <p:cNvSpPr/>
          <p:nvPr/>
        </p:nvSpPr>
        <p:spPr>
          <a:xfrm>
            <a:off x="5633164" y="5568950"/>
            <a:ext cx="285035" cy="253206"/>
          </a:xfrm>
          <a:prstGeom prst="rect">
            <a:avLst/>
          </a:prstGeom>
          <a:blipFill>
            <a:blip r:embed="rId60" cstate="print"/>
            <a:stretch>
              <a:fillRect/>
            </a:stretch>
          </a:blipFill>
        </p:spPr>
        <p:txBody>
          <a:bodyPr wrap="square" lIns="0" tIns="0" rIns="0" bIns="0" rtlCol="0"/>
          <a:lstStyle/>
          <a:p>
            <a:endParaRPr/>
          </a:p>
        </p:txBody>
      </p:sp>
      <p:sp>
        <p:nvSpPr>
          <p:cNvPr id="195" name="object 195"/>
          <p:cNvSpPr/>
          <p:nvPr/>
        </p:nvSpPr>
        <p:spPr>
          <a:xfrm>
            <a:off x="5633342" y="5567679"/>
            <a:ext cx="285115" cy="254635"/>
          </a:xfrm>
          <a:custGeom>
            <a:avLst/>
            <a:gdLst/>
            <a:ahLst/>
            <a:cxnLst/>
            <a:rect l="l" t="t" r="r" b="b"/>
            <a:pathLst>
              <a:path w="285114" h="254635">
                <a:moveTo>
                  <a:pt x="183257" y="0"/>
                </a:moveTo>
                <a:lnTo>
                  <a:pt x="218420" y="22959"/>
                </a:lnTo>
                <a:lnTo>
                  <a:pt x="251202" y="70326"/>
                </a:lnTo>
                <a:lnTo>
                  <a:pt x="275411" y="124122"/>
                </a:lnTo>
                <a:lnTo>
                  <a:pt x="284857" y="166370"/>
                </a:lnTo>
                <a:lnTo>
                  <a:pt x="274339" y="193099"/>
                </a:lnTo>
                <a:lnTo>
                  <a:pt x="215205" y="230842"/>
                </a:lnTo>
                <a:lnTo>
                  <a:pt x="151447" y="250606"/>
                </a:lnTo>
                <a:lnTo>
                  <a:pt x="116423" y="254476"/>
                </a:lnTo>
                <a:lnTo>
                  <a:pt x="83065" y="252392"/>
                </a:lnTo>
                <a:lnTo>
                  <a:pt x="56257" y="242570"/>
                </a:lnTo>
                <a:lnTo>
                  <a:pt x="32424" y="222031"/>
                </a:lnTo>
                <a:lnTo>
                  <a:pt x="11330" y="192563"/>
                </a:lnTo>
                <a:lnTo>
                  <a:pt x="0" y="159523"/>
                </a:lnTo>
                <a:lnTo>
                  <a:pt x="5457" y="128270"/>
                </a:lnTo>
                <a:lnTo>
                  <a:pt x="63287" y="65196"/>
                </a:lnTo>
                <a:lnTo>
                  <a:pt x="106223" y="31983"/>
                </a:lnTo>
                <a:lnTo>
                  <a:pt x="148672" y="7731"/>
                </a:lnTo>
                <a:lnTo>
                  <a:pt x="183257" y="0"/>
                </a:lnTo>
                <a:close/>
              </a:path>
            </a:pathLst>
          </a:custGeom>
          <a:ln w="28393">
            <a:solidFill>
              <a:srgbClr val="FF9999"/>
            </a:solidFill>
          </a:ln>
        </p:spPr>
        <p:txBody>
          <a:bodyPr wrap="square" lIns="0" tIns="0" rIns="0" bIns="0" rtlCol="0"/>
          <a:lstStyle/>
          <a:p>
            <a:endParaRPr/>
          </a:p>
        </p:txBody>
      </p:sp>
      <p:sp>
        <p:nvSpPr>
          <p:cNvPr id="196" name="object 196"/>
          <p:cNvSpPr/>
          <p:nvPr/>
        </p:nvSpPr>
        <p:spPr>
          <a:xfrm>
            <a:off x="5617209" y="556260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97" name="object 197"/>
          <p:cNvSpPr/>
          <p:nvPr/>
        </p:nvSpPr>
        <p:spPr>
          <a:xfrm>
            <a:off x="5918200" y="582930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198" name="object 198"/>
          <p:cNvSpPr/>
          <p:nvPr/>
        </p:nvSpPr>
        <p:spPr>
          <a:xfrm>
            <a:off x="5826680" y="5492750"/>
            <a:ext cx="242073" cy="197068"/>
          </a:xfrm>
          <a:prstGeom prst="rect">
            <a:avLst/>
          </a:prstGeom>
          <a:blipFill>
            <a:blip r:embed="rId61" cstate="print"/>
            <a:stretch>
              <a:fillRect/>
            </a:stretch>
          </a:blipFill>
        </p:spPr>
        <p:txBody>
          <a:bodyPr wrap="square" lIns="0" tIns="0" rIns="0" bIns="0" rtlCol="0"/>
          <a:lstStyle/>
          <a:p>
            <a:endParaRPr/>
          </a:p>
        </p:txBody>
      </p:sp>
      <p:sp>
        <p:nvSpPr>
          <p:cNvPr id="199" name="object 199"/>
          <p:cNvSpPr/>
          <p:nvPr/>
        </p:nvSpPr>
        <p:spPr>
          <a:xfrm>
            <a:off x="5827395" y="5492750"/>
            <a:ext cx="241935" cy="197485"/>
          </a:xfrm>
          <a:custGeom>
            <a:avLst/>
            <a:gdLst/>
            <a:ahLst/>
            <a:cxnLst/>
            <a:rect l="l" t="t" r="r" b="b"/>
            <a:pathLst>
              <a:path w="241935" h="197485">
                <a:moveTo>
                  <a:pt x="1904" y="101600"/>
                </a:moveTo>
                <a:lnTo>
                  <a:pt x="11668" y="73223"/>
                </a:lnTo>
                <a:lnTo>
                  <a:pt x="29527" y="41275"/>
                </a:lnTo>
                <a:lnTo>
                  <a:pt x="52625" y="14089"/>
                </a:lnTo>
                <a:lnTo>
                  <a:pt x="78104" y="0"/>
                </a:lnTo>
                <a:lnTo>
                  <a:pt x="108307" y="3313"/>
                </a:lnTo>
                <a:lnTo>
                  <a:pt x="144462" y="18891"/>
                </a:lnTo>
                <a:lnTo>
                  <a:pt x="179189" y="40897"/>
                </a:lnTo>
                <a:lnTo>
                  <a:pt x="223539" y="87590"/>
                </a:lnTo>
                <a:lnTo>
                  <a:pt x="241359" y="143867"/>
                </a:lnTo>
                <a:lnTo>
                  <a:pt x="230504" y="165100"/>
                </a:lnTo>
                <a:lnTo>
                  <a:pt x="194131" y="180141"/>
                </a:lnTo>
                <a:lnTo>
                  <a:pt x="138588" y="192087"/>
                </a:lnTo>
                <a:lnTo>
                  <a:pt x="81379" y="196889"/>
                </a:lnTo>
                <a:lnTo>
                  <a:pt x="40004" y="190500"/>
                </a:lnTo>
                <a:lnTo>
                  <a:pt x="17621" y="173573"/>
                </a:lnTo>
                <a:lnTo>
                  <a:pt x="4762" y="151288"/>
                </a:lnTo>
                <a:lnTo>
                  <a:pt x="0" y="126384"/>
                </a:lnTo>
                <a:lnTo>
                  <a:pt x="1904" y="101600"/>
                </a:lnTo>
                <a:close/>
              </a:path>
            </a:pathLst>
          </a:custGeom>
          <a:ln w="28393">
            <a:solidFill>
              <a:srgbClr val="FF9999"/>
            </a:solidFill>
          </a:ln>
        </p:spPr>
        <p:txBody>
          <a:bodyPr wrap="square" lIns="0" tIns="0" rIns="0" bIns="0" rtlCol="0"/>
          <a:lstStyle/>
          <a:p>
            <a:endParaRPr/>
          </a:p>
        </p:txBody>
      </p:sp>
      <p:sp>
        <p:nvSpPr>
          <p:cNvPr id="200" name="object 200"/>
          <p:cNvSpPr/>
          <p:nvPr/>
        </p:nvSpPr>
        <p:spPr>
          <a:xfrm>
            <a:off x="5822950" y="548640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201" name="object 201"/>
          <p:cNvSpPr/>
          <p:nvPr/>
        </p:nvSpPr>
        <p:spPr>
          <a:xfrm>
            <a:off x="6084570" y="5701029"/>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202" name="object 202"/>
          <p:cNvSpPr/>
          <p:nvPr/>
        </p:nvSpPr>
        <p:spPr>
          <a:xfrm>
            <a:off x="5651500" y="5771138"/>
            <a:ext cx="241300" cy="208260"/>
          </a:xfrm>
          <a:prstGeom prst="rect">
            <a:avLst/>
          </a:prstGeom>
          <a:blipFill>
            <a:blip r:embed="rId62" cstate="print"/>
            <a:stretch>
              <a:fillRect/>
            </a:stretch>
          </a:blipFill>
        </p:spPr>
        <p:txBody>
          <a:bodyPr wrap="square" lIns="0" tIns="0" rIns="0" bIns="0" rtlCol="0"/>
          <a:lstStyle/>
          <a:p>
            <a:endParaRPr/>
          </a:p>
        </p:txBody>
      </p:sp>
      <p:sp>
        <p:nvSpPr>
          <p:cNvPr id="203" name="object 203"/>
          <p:cNvSpPr/>
          <p:nvPr/>
        </p:nvSpPr>
        <p:spPr>
          <a:xfrm>
            <a:off x="5651500" y="5771138"/>
            <a:ext cx="241300" cy="208279"/>
          </a:xfrm>
          <a:custGeom>
            <a:avLst/>
            <a:gdLst/>
            <a:ahLst/>
            <a:cxnLst/>
            <a:rect l="l" t="t" r="r" b="b"/>
            <a:pathLst>
              <a:path w="241300" h="208279">
                <a:moveTo>
                  <a:pt x="63500" y="39112"/>
                </a:moveTo>
                <a:lnTo>
                  <a:pt x="92452" y="20835"/>
                </a:lnTo>
                <a:lnTo>
                  <a:pt x="127476" y="7203"/>
                </a:lnTo>
                <a:lnTo>
                  <a:pt x="162262" y="0"/>
                </a:lnTo>
                <a:lnTo>
                  <a:pt x="190500" y="1012"/>
                </a:lnTo>
                <a:lnTo>
                  <a:pt x="212189" y="13295"/>
                </a:lnTo>
                <a:lnTo>
                  <a:pt x="229711" y="35460"/>
                </a:lnTo>
                <a:lnTo>
                  <a:pt x="240327" y="62626"/>
                </a:lnTo>
                <a:lnTo>
                  <a:pt x="241300" y="89912"/>
                </a:lnTo>
                <a:lnTo>
                  <a:pt x="230266" y="119915"/>
                </a:lnTo>
                <a:lnTo>
                  <a:pt x="209232" y="154682"/>
                </a:lnTo>
                <a:lnTo>
                  <a:pt x="182006" y="185638"/>
                </a:lnTo>
                <a:lnTo>
                  <a:pt x="152400" y="204212"/>
                </a:lnTo>
                <a:lnTo>
                  <a:pt x="113407" y="207724"/>
                </a:lnTo>
                <a:lnTo>
                  <a:pt x="65246" y="200878"/>
                </a:lnTo>
                <a:lnTo>
                  <a:pt x="22562" y="186174"/>
                </a:lnTo>
                <a:lnTo>
                  <a:pt x="0" y="166112"/>
                </a:lnTo>
                <a:lnTo>
                  <a:pt x="635" y="138231"/>
                </a:lnTo>
                <a:lnTo>
                  <a:pt x="15557" y="102135"/>
                </a:lnTo>
                <a:lnTo>
                  <a:pt x="38576" y="66278"/>
                </a:lnTo>
                <a:lnTo>
                  <a:pt x="63500" y="39112"/>
                </a:lnTo>
                <a:close/>
              </a:path>
            </a:pathLst>
          </a:custGeom>
          <a:ln w="28393">
            <a:solidFill>
              <a:srgbClr val="FF9999"/>
            </a:solidFill>
          </a:ln>
        </p:spPr>
        <p:txBody>
          <a:bodyPr wrap="square" lIns="0" tIns="0" rIns="0" bIns="0" rtlCol="0"/>
          <a:lstStyle/>
          <a:p>
            <a:endParaRPr/>
          </a:p>
        </p:txBody>
      </p:sp>
      <p:sp>
        <p:nvSpPr>
          <p:cNvPr id="204" name="object 204"/>
          <p:cNvSpPr/>
          <p:nvPr/>
        </p:nvSpPr>
        <p:spPr>
          <a:xfrm>
            <a:off x="5640070" y="5764529"/>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205" name="object 205"/>
          <p:cNvSpPr/>
          <p:nvPr/>
        </p:nvSpPr>
        <p:spPr>
          <a:xfrm>
            <a:off x="5899150" y="598805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206" name="object 206"/>
          <p:cNvSpPr/>
          <p:nvPr/>
        </p:nvSpPr>
        <p:spPr>
          <a:xfrm>
            <a:off x="5817056" y="5820330"/>
            <a:ext cx="292119" cy="189664"/>
          </a:xfrm>
          <a:prstGeom prst="rect">
            <a:avLst/>
          </a:prstGeom>
          <a:blipFill>
            <a:blip r:embed="rId63" cstate="print"/>
            <a:stretch>
              <a:fillRect/>
            </a:stretch>
          </a:blipFill>
        </p:spPr>
        <p:txBody>
          <a:bodyPr wrap="square" lIns="0" tIns="0" rIns="0" bIns="0" rtlCol="0"/>
          <a:lstStyle/>
          <a:p>
            <a:endParaRPr/>
          </a:p>
        </p:txBody>
      </p:sp>
      <p:sp>
        <p:nvSpPr>
          <p:cNvPr id="207" name="object 207"/>
          <p:cNvSpPr/>
          <p:nvPr/>
        </p:nvSpPr>
        <p:spPr>
          <a:xfrm>
            <a:off x="5817056" y="5819616"/>
            <a:ext cx="292735" cy="190500"/>
          </a:xfrm>
          <a:custGeom>
            <a:avLst/>
            <a:gdLst/>
            <a:ahLst/>
            <a:cxnLst/>
            <a:rect l="l" t="t" r="r" b="b"/>
            <a:pathLst>
              <a:path w="292735" h="190500">
                <a:moveTo>
                  <a:pt x="63043" y="41433"/>
                </a:moveTo>
                <a:lnTo>
                  <a:pt x="104060" y="22066"/>
                </a:lnTo>
                <a:lnTo>
                  <a:pt x="158769" y="7461"/>
                </a:lnTo>
                <a:lnTo>
                  <a:pt x="213240" y="0"/>
                </a:lnTo>
                <a:lnTo>
                  <a:pt x="253543" y="2063"/>
                </a:lnTo>
                <a:lnTo>
                  <a:pt x="286881" y="46354"/>
                </a:lnTo>
                <a:lnTo>
                  <a:pt x="291643" y="104933"/>
                </a:lnTo>
                <a:lnTo>
                  <a:pt x="292119" y="128091"/>
                </a:lnTo>
                <a:lnTo>
                  <a:pt x="289738" y="150177"/>
                </a:lnTo>
                <a:lnTo>
                  <a:pt x="278784" y="168691"/>
                </a:lnTo>
                <a:lnTo>
                  <a:pt x="253543" y="181133"/>
                </a:lnTo>
                <a:lnTo>
                  <a:pt x="213574" y="187128"/>
                </a:lnTo>
                <a:lnTo>
                  <a:pt x="157816" y="190379"/>
                </a:lnTo>
                <a:lnTo>
                  <a:pt x="97912" y="189363"/>
                </a:lnTo>
                <a:lnTo>
                  <a:pt x="45507" y="182556"/>
                </a:lnTo>
                <a:lnTo>
                  <a:pt x="12243" y="168433"/>
                </a:lnTo>
                <a:lnTo>
                  <a:pt x="0" y="139481"/>
                </a:lnTo>
                <a:lnTo>
                  <a:pt x="9544" y="103504"/>
                </a:lnTo>
                <a:lnTo>
                  <a:pt x="33139" y="68242"/>
                </a:lnTo>
                <a:lnTo>
                  <a:pt x="63043" y="41433"/>
                </a:lnTo>
                <a:close/>
              </a:path>
            </a:pathLst>
          </a:custGeom>
          <a:ln w="28393">
            <a:solidFill>
              <a:srgbClr val="FF9999"/>
            </a:solidFill>
          </a:ln>
        </p:spPr>
        <p:txBody>
          <a:bodyPr wrap="square" lIns="0" tIns="0" rIns="0" bIns="0" rtlCol="0"/>
          <a:lstStyle/>
          <a:p>
            <a:endParaRPr/>
          </a:p>
        </p:txBody>
      </p:sp>
      <p:sp>
        <p:nvSpPr>
          <p:cNvPr id="208" name="object 208"/>
          <p:cNvSpPr/>
          <p:nvPr/>
        </p:nvSpPr>
        <p:spPr>
          <a:xfrm>
            <a:off x="5795009" y="5811520"/>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209" name="object 209"/>
          <p:cNvSpPr/>
          <p:nvPr/>
        </p:nvSpPr>
        <p:spPr>
          <a:xfrm>
            <a:off x="6116320" y="6018529"/>
            <a:ext cx="0" cy="0"/>
          </a:xfrm>
          <a:custGeom>
            <a:avLst/>
            <a:gdLst/>
            <a:ahLst/>
            <a:cxnLst/>
            <a:rect l="l" t="t" r="r" b="b"/>
            <a:pathLst>
              <a:path>
                <a:moveTo>
                  <a:pt x="0" y="0"/>
                </a:moveTo>
                <a:lnTo>
                  <a:pt x="0" y="0"/>
                </a:lnTo>
              </a:path>
            </a:pathLst>
          </a:custGeom>
          <a:ln w="28393">
            <a:solidFill>
              <a:srgbClr val="FF9999"/>
            </a:solidFill>
          </a:ln>
        </p:spPr>
        <p:txBody>
          <a:bodyPr wrap="square" lIns="0" tIns="0" rIns="0" bIns="0" rtlCol="0"/>
          <a:lstStyle/>
          <a:p>
            <a:endParaRPr/>
          </a:p>
        </p:txBody>
      </p:sp>
      <p:sp>
        <p:nvSpPr>
          <p:cNvPr id="210" name="object 210"/>
          <p:cNvSpPr/>
          <p:nvPr/>
        </p:nvSpPr>
        <p:spPr>
          <a:xfrm>
            <a:off x="6297067" y="5681117"/>
            <a:ext cx="91894" cy="93164"/>
          </a:xfrm>
          <a:prstGeom prst="rect">
            <a:avLst/>
          </a:prstGeom>
          <a:blipFill>
            <a:blip r:embed="rId64" cstate="print"/>
            <a:stretch>
              <a:fillRect/>
            </a:stretch>
          </a:blipFill>
        </p:spPr>
        <p:txBody>
          <a:bodyPr wrap="square" lIns="0" tIns="0" rIns="0" bIns="0" rtlCol="0"/>
          <a:lstStyle/>
          <a:p>
            <a:endParaRPr/>
          </a:p>
        </p:txBody>
      </p:sp>
      <p:sp>
        <p:nvSpPr>
          <p:cNvPr id="211" name="object 211"/>
          <p:cNvSpPr/>
          <p:nvPr/>
        </p:nvSpPr>
        <p:spPr>
          <a:xfrm>
            <a:off x="6131967" y="5858917"/>
            <a:ext cx="91894" cy="93164"/>
          </a:xfrm>
          <a:prstGeom prst="rect">
            <a:avLst/>
          </a:prstGeom>
          <a:blipFill>
            <a:blip r:embed="rId65" cstate="print"/>
            <a:stretch>
              <a:fillRect/>
            </a:stretch>
          </a:blipFill>
        </p:spPr>
        <p:txBody>
          <a:bodyPr wrap="square" lIns="0" tIns="0" rIns="0" bIns="0" rtlCol="0"/>
          <a:lstStyle/>
          <a:p>
            <a:endParaRPr/>
          </a:p>
        </p:txBody>
      </p:sp>
      <p:sp>
        <p:nvSpPr>
          <p:cNvPr id="212" name="object 212"/>
          <p:cNvSpPr/>
          <p:nvPr/>
        </p:nvSpPr>
        <p:spPr>
          <a:xfrm>
            <a:off x="5928767" y="5897017"/>
            <a:ext cx="91894" cy="91894"/>
          </a:xfrm>
          <a:prstGeom prst="rect">
            <a:avLst/>
          </a:prstGeom>
          <a:blipFill>
            <a:blip r:embed="rId66" cstate="print"/>
            <a:stretch>
              <a:fillRect/>
            </a:stretch>
          </a:blipFill>
        </p:spPr>
        <p:txBody>
          <a:bodyPr wrap="square" lIns="0" tIns="0" rIns="0" bIns="0" rtlCol="0"/>
          <a:lstStyle/>
          <a:p>
            <a:endParaRPr/>
          </a:p>
        </p:txBody>
      </p:sp>
      <p:sp>
        <p:nvSpPr>
          <p:cNvPr id="213" name="object 213"/>
          <p:cNvSpPr/>
          <p:nvPr/>
        </p:nvSpPr>
        <p:spPr>
          <a:xfrm>
            <a:off x="5712867" y="5846217"/>
            <a:ext cx="91894" cy="91894"/>
          </a:xfrm>
          <a:prstGeom prst="rect">
            <a:avLst/>
          </a:prstGeom>
          <a:blipFill>
            <a:blip r:embed="rId67" cstate="print"/>
            <a:stretch>
              <a:fillRect/>
            </a:stretch>
          </a:blipFill>
        </p:spPr>
        <p:txBody>
          <a:bodyPr wrap="square" lIns="0" tIns="0" rIns="0" bIns="0" rtlCol="0"/>
          <a:lstStyle/>
          <a:p>
            <a:endParaRPr/>
          </a:p>
        </p:txBody>
      </p:sp>
      <p:sp>
        <p:nvSpPr>
          <p:cNvPr id="214" name="object 214"/>
          <p:cNvSpPr/>
          <p:nvPr/>
        </p:nvSpPr>
        <p:spPr>
          <a:xfrm>
            <a:off x="5560467" y="5795417"/>
            <a:ext cx="93164" cy="91894"/>
          </a:xfrm>
          <a:prstGeom prst="rect">
            <a:avLst/>
          </a:prstGeom>
          <a:blipFill>
            <a:blip r:embed="rId68" cstate="print"/>
            <a:stretch>
              <a:fillRect/>
            </a:stretch>
          </a:blipFill>
        </p:spPr>
        <p:txBody>
          <a:bodyPr wrap="square" lIns="0" tIns="0" rIns="0" bIns="0" rtlCol="0"/>
          <a:lstStyle/>
          <a:p>
            <a:endParaRPr/>
          </a:p>
        </p:txBody>
      </p:sp>
      <p:sp>
        <p:nvSpPr>
          <p:cNvPr id="215" name="object 215"/>
          <p:cNvSpPr/>
          <p:nvPr/>
        </p:nvSpPr>
        <p:spPr>
          <a:xfrm>
            <a:off x="5458867" y="5643017"/>
            <a:ext cx="93164" cy="93164"/>
          </a:xfrm>
          <a:prstGeom prst="rect">
            <a:avLst/>
          </a:prstGeom>
          <a:blipFill>
            <a:blip r:embed="rId69" cstate="print"/>
            <a:stretch>
              <a:fillRect/>
            </a:stretch>
          </a:blipFill>
        </p:spPr>
        <p:txBody>
          <a:bodyPr wrap="square" lIns="0" tIns="0" rIns="0" bIns="0" rtlCol="0"/>
          <a:lstStyle/>
          <a:p>
            <a:endParaRPr/>
          </a:p>
        </p:txBody>
      </p:sp>
      <p:sp>
        <p:nvSpPr>
          <p:cNvPr id="216" name="object 216"/>
          <p:cNvSpPr/>
          <p:nvPr/>
        </p:nvSpPr>
        <p:spPr>
          <a:xfrm>
            <a:off x="5623967" y="5490617"/>
            <a:ext cx="91894" cy="91894"/>
          </a:xfrm>
          <a:prstGeom prst="rect">
            <a:avLst/>
          </a:prstGeom>
          <a:blipFill>
            <a:blip r:embed="rId67" cstate="print"/>
            <a:stretch>
              <a:fillRect/>
            </a:stretch>
          </a:blipFill>
        </p:spPr>
        <p:txBody>
          <a:bodyPr wrap="square" lIns="0" tIns="0" rIns="0" bIns="0" rtlCol="0"/>
          <a:lstStyle/>
          <a:p>
            <a:endParaRPr/>
          </a:p>
        </p:txBody>
      </p:sp>
      <p:sp>
        <p:nvSpPr>
          <p:cNvPr id="217" name="object 217"/>
          <p:cNvSpPr/>
          <p:nvPr/>
        </p:nvSpPr>
        <p:spPr>
          <a:xfrm>
            <a:off x="5776367" y="5376317"/>
            <a:ext cx="93164" cy="91894"/>
          </a:xfrm>
          <a:prstGeom prst="rect">
            <a:avLst/>
          </a:prstGeom>
          <a:blipFill>
            <a:blip r:embed="rId70" cstate="print"/>
            <a:stretch>
              <a:fillRect/>
            </a:stretch>
          </a:blipFill>
        </p:spPr>
        <p:txBody>
          <a:bodyPr wrap="square" lIns="0" tIns="0" rIns="0" bIns="0" rtlCol="0"/>
          <a:lstStyle/>
          <a:p>
            <a:endParaRPr/>
          </a:p>
        </p:txBody>
      </p:sp>
      <p:sp>
        <p:nvSpPr>
          <p:cNvPr id="218" name="object 218"/>
          <p:cNvSpPr/>
          <p:nvPr/>
        </p:nvSpPr>
        <p:spPr>
          <a:xfrm>
            <a:off x="5966867" y="5376317"/>
            <a:ext cx="93164" cy="91894"/>
          </a:xfrm>
          <a:prstGeom prst="rect">
            <a:avLst/>
          </a:prstGeom>
          <a:blipFill>
            <a:blip r:embed="rId70" cstate="print"/>
            <a:stretch>
              <a:fillRect/>
            </a:stretch>
          </a:blipFill>
        </p:spPr>
        <p:txBody>
          <a:bodyPr wrap="square" lIns="0" tIns="0" rIns="0" bIns="0" rtlCol="0"/>
          <a:lstStyle/>
          <a:p>
            <a:endParaRPr/>
          </a:p>
        </p:txBody>
      </p:sp>
      <p:sp>
        <p:nvSpPr>
          <p:cNvPr id="219" name="object 219"/>
          <p:cNvSpPr/>
          <p:nvPr/>
        </p:nvSpPr>
        <p:spPr>
          <a:xfrm>
            <a:off x="6157367" y="5516017"/>
            <a:ext cx="91894" cy="91894"/>
          </a:xfrm>
          <a:prstGeom prst="rect">
            <a:avLst/>
          </a:prstGeom>
          <a:blipFill>
            <a:blip r:embed="rId71" cstate="print"/>
            <a:stretch>
              <a:fillRect/>
            </a:stretch>
          </a:blipFill>
        </p:spPr>
        <p:txBody>
          <a:bodyPr wrap="square" lIns="0" tIns="0" rIns="0" bIns="0" rtlCol="0"/>
          <a:lstStyle/>
          <a:p>
            <a:endParaRPr/>
          </a:p>
        </p:txBody>
      </p:sp>
      <p:sp>
        <p:nvSpPr>
          <p:cNvPr id="220" name="object 220"/>
          <p:cNvSpPr/>
          <p:nvPr/>
        </p:nvSpPr>
        <p:spPr>
          <a:xfrm>
            <a:off x="6081167" y="5668417"/>
            <a:ext cx="91894" cy="91894"/>
          </a:xfrm>
          <a:prstGeom prst="rect">
            <a:avLst/>
          </a:prstGeom>
          <a:blipFill>
            <a:blip r:embed="rId66" cstate="print"/>
            <a:stretch>
              <a:fillRect/>
            </a:stretch>
          </a:blipFill>
        </p:spPr>
        <p:txBody>
          <a:bodyPr wrap="square" lIns="0" tIns="0" rIns="0" bIns="0" rtlCol="0"/>
          <a:lstStyle/>
          <a:p>
            <a:endParaRPr/>
          </a:p>
        </p:txBody>
      </p:sp>
      <p:sp>
        <p:nvSpPr>
          <p:cNvPr id="221" name="object 221"/>
          <p:cNvSpPr/>
          <p:nvPr/>
        </p:nvSpPr>
        <p:spPr>
          <a:xfrm>
            <a:off x="5916067" y="5706517"/>
            <a:ext cx="93164" cy="91894"/>
          </a:xfrm>
          <a:prstGeom prst="rect">
            <a:avLst/>
          </a:prstGeom>
          <a:blipFill>
            <a:blip r:embed="rId72" cstate="print"/>
            <a:stretch>
              <a:fillRect/>
            </a:stretch>
          </a:blipFill>
        </p:spPr>
        <p:txBody>
          <a:bodyPr wrap="square" lIns="0" tIns="0" rIns="0" bIns="0" rtlCol="0"/>
          <a:lstStyle/>
          <a:p>
            <a:endParaRPr/>
          </a:p>
        </p:txBody>
      </p:sp>
      <p:sp>
        <p:nvSpPr>
          <p:cNvPr id="222" name="object 222"/>
          <p:cNvSpPr/>
          <p:nvPr/>
        </p:nvSpPr>
        <p:spPr>
          <a:xfrm>
            <a:off x="5712867" y="5643017"/>
            <a:ext cx="91894" cy="93164"/>
          </a:xfrm>
          <a:prstGeom prst="rect">
            <a:avLst/>
          </a:prstGeom>
          <a:blipFill>
            <a:blip r:embed="rId73" cstate="print"/>
            <a:stretch>
              <a:fillRect/>
            </a:stretch>
          </a:blipFill>
        </p:spPr>
        <p:txBody>
          <a:bodyPr wrap="square" lIns="0" tIns="0" rIns="0" bIns="0" rtlCol="0"/>
          <a:lstStyle/>
          <a:p>
            <a:endParaRPr/>
          </a:p>
        </p:txBody>
      </p:sp>
      <p:sp>
        <p:nvSpPr>
          <p:cNvPr id="223" name="object 223"/>
          <p:cNvSpPr/>
          <p:nvPr/>
        </p:nvSpPr>
        <p:spPr>
          <a:xfrm>
            <a:off x="5890667" y="5566817"/>
            <a:ext cx="91894" cy="91894"/>
          </a:xfrm>
          <a:prstGeom prst="rect">
            <a:avLst/>
          </a:prstGeom>
          <a:blipFill>
            <a:blip r:embed="rId67" cstate="print"/>
            <a:stretch>
              <a:fillRect/>
            </a:stretch>
          </a:blipFill>
        </p:spPr>
        <p:txBody>
          <a:bodyPr wrap="square" lIns="0" tIns="0" rIns="0" bIns="0" rtlCol="0"/>
          <a:lstStyle/>
          <a:p>
            <a:endParaRPr/>
          </a:p>
        </p:txBody>
      </p:sp>
      <p:sp>
        <p:nvSpPr>
          <p:cNvPr id="224" name="object 224"/>
          <p:cNvSpPr/>
          <p:nvPr/>
        </p:nvSpPr>
        <p:spPr>
          <a:xfrm>
            <a:off x="6840219" y="4025900"/>
            <a:ext cx="538480" cy="605790"/>
          </a:xfrm>
          <a:custGeom>
            <a:avLst/>
            <a:gdLst/>
            <a:ahLst/>
            <a:cxnLst/>
            <a:rect l="l" t="t" r="r" b="b"/>
            <a:pathLst>
              <a:path w="538479" h="605789">
                <a:moveTo>
                  <a:pt x="538479" y="0"/>
                </a:moveTo>
                <a:lnTo>
                  <a:pt x="0" y="605789"/>
                </a:lnTo>
              </a:path>
            </a:pathLst>
          </a:custGeom>
          <a:ln w="38100">
            <a:solidFill>
              <a:srgbClr val="FFFFFF"/>
            </a:solidFill>
          </a:ln>
        </p:spPr>
        <p:txBody>
          <a:bodyPr wrap="square" lIns="0" tIns="0" rIns="0" bIns="0" rtlCol="0"/>
          <a:lstStyle/>
          <a:p>
            <a:endParaRPr/>
          </a:p>
        </p:txBody>
      </p:sp>
      <p:sp>
        <p:nvSpPr>
          <p:cNvPr id="225" name="object 225"/>
          <p:cNvSpPr/>
          <p:nvPr/>
        </p:nvSpPr>
        <p:spPr>
          <a:xfrm>
            <a:off x="6769100" y="4588509"/>
            <a:ext cx="118110" cy="123189"/>
          </a:xfrm>
          <a:custGeom>
            <a:avLst/>
            <a:gdLst/>
            <a:ahLst/>
            <a:cxnLst/>
            <a:rect l="l" t="t" r="r" b="b"/>
            <a:pathLst>
              <a:path w="118109" h="123189">
                <a:moveTo>
                  <a:pt x="33020" y="0"/>
                </a:moveTo>
                <a:lnTo>
                  <a:pt x="0" y="123189"/>
                </a:lnTo>
                <a:lnTo>
                  <a:pt x="118109" y="76200"/>
                </a:lnTo>
                <a:lnTo>
                  <a:pt x="33020" y="0"/>
                </a:lnTo>
                <a:close/>
              </a:path>
            </a:pathLst>
          </a:custGeom>
          <a:solidFill>
            <a:srgbClr val="FFFFFF"/>
          </a:solidFill>
        </p:spPr>
        <p:txBody>
          <a:bodyPr wrap="square" lIns="0" tIns="0" rIns="0" bIns="0" rtlCol="0"/>
          <a:lstStyle/>
          <a:p>
            <a:endParaRPr/>
          </a:p>
        </p:txBody>
      </p:sp>
      <p:sp>
        <p:nvSpPr>
          <p:cNvPr id="226" name="object 226"/>
          <p:cNvSpPr txBox="1"/>
          <p:nvPr/>
        </p:nvSpPr>
        <p:spPr>
          <a:xfrm>
            <a:off x="6732269" y="5704840"/>
            <a:ext cx="871219" cy="487680"/>
          </a:xfrm>
          <a:prstGeom prst="rect">
            <a:avLst/>
          </a:prstGeom>
        </p:spPr>
        <p:txBody>
          <a:bodyPr vert="horz" wrap="square" lIns="0" tIns="40640" rIns="0" bIns="0" rtlCol="0">
            <a:spAutoFit/>
          </a:bodyPr>
          <a:lstStyle/>
          <a:p>
            <a:pPr marL="12700" marR="5080" indent="93980">
              <a:lnSpc>
                <a:spcPts val="1720"/>
              </a:lnSpc>
              <a:spcBef>
                <a:spcPts val="320"/>
              </a:spcBef>
            </a:pPr>
            <a:r>
              <a:rPr sz="1600" spc="-5" dirty="0">
                <a:latin typeface="Times New Roman"/>
                <a:cs typeface="Times New Roman"/>
              </a:rPr>
              <a:t>Day 5-6  </a:t>
            </a:r>
            <a:r>
              <a:rPr sz="1600" dirty="0">
                <a:latin typeface="Times New Roman"/>
                <a:cs typeface="Times New Roman"/>
              </a:rPr>
              <a:t>B</a:t>
            </a:r>
            <a:r>
              <a:rPr sz="1600" spc="-5" dirty="0">
                <a:latin typeface="Times New Roman"/>
                <a:cs typeface="Times New Roman"/>
              </a:rPr>
              <a:t>la</a:t>
            </a:r>
            <a:r>
              <a:rPr sz="1600" spc="5" dirty="0">
                <a:latin typeface="Times New Roman"/>
                <a:cs typeface="Times New Roman"/>
              </a:rPr>
              <a:t>s</a:t>
            </a:r>
            <a:r>
              <a:rPr sz="1600" spc="-5" dirty="0">
                <a:latin typeface="Times New Roman"/>
                <a:cs typeface="Times New Roman"/>
              </a:rPr>
              <a:t>t</a:t>
            </a:r>
            <a:r>
              <a:rPr sz="1600" spc="5" dirty="0">
                <a:latin typeface="Times New Roman"/>
                <a:cs typeface="Times New Roman"/>
              </a:rPr>
              <a:t>o</a:t>
            </a:r>
            <a:r>
              <a:rPr sz="1600" spc="-15" dirty="0">
                <a:latin typeface="Times New Roman"/>
                <a:cs typeface="Times New Roman"/>
              </a:rPr>
              <a:t>c</a:t>
            </a:r>
            <a:r>
              <a:rPr sz="1600" dirty="0">
                <a:latin typeface="Times New Roman"/>
                <a:cs typeface="Times New Roman"/>
              </a:rPr>
              <a:t>y</a:t>
            </a:r>
            <a:r>
              <a:rPr sz="1600" spc="-5" dirty="0">
                <a:latin typeface="Times New Roman"/>
                <a:cs typeface="Times New Roman"/>
              </a:rPr>
              <a:t>s</a:t>
            </a:r>
            <a:r>
              <a:rPr sz="1600" dirty="0">
                <a:latin typeface="Times New Roman"/>
                <a:cs typeface="Times New Roman"/>
              </a:rPr>
              <a:t>t</a:t>
            </a:r>
            <a:endParaRPr sz="1600">
              <a:latin typeface="Times New Roman"/>
              <a:cs typeface="Times New Roman"/>
            </a:endParaRPr>
          </a:p>
        </p:txBody>
      </p:sp>
      <p:sp>
        <p:nvSpPr>
          <p:cNvPr id="227" name="object 227"/>
          <p:cNvSpPr/>
          <p:nvPr/>
        </p:nvSpPr>
        <p:spPr>
          <a:xfrm>
            <a:off x="4119879" y="5126990"/>
            <a:ext cx="807720" cy="0"/>
          </a:xfrm>
          <a:custGeom>
            <a:avLst/>
            <a:gdLst/>
            <a:ahLst/>
            <a:cxnLst/>
            <a:rect l="l" t="t" r="r" b="b"/>
            <a:pathLst>
              <a:path w="807720">
                <a:moveTo>
                  <a:pt x="807720" y="0"/>
                </a:moveTo>
                <a:lnTo>
                  <a:pt x="0" y="0"/>
                </a:lnTo>
              </a:path>
            </a:pathLst>
          </a:custGeom>
          <a:ln w="38100">
            <a:solidFill>
              <a:srgbClr val="FFFFFF"/>
            </a:solidFill>
          </a:ln>
        </p:spPr>
        <p:txBody>
          <a:bodyPr wrap="square" lIns="0" tIns="0" rIns="0" bIns="0" rtlCol="0"/>
          <a:lstStyle/>
          <a:p>
            <a:endParaRPr/>
          </a:p>
        </p:txBody>
      </p:sp>
      <p:sp>
        <p:nvSpPr>
          <p:cNvPr id="228" name="object 228"/>
          <p:cNvSpPr/>
          <p:nvPr/>
        </p:nvSpPr>
        <p:spPr>
          <a:xfrm>
            <a:off x="4013200" y="5069840"/>
            <a:ext cx="114300" cy="114300"/>
          </a:xfrm>
          <a:custGeom>
            <a:avLst/>
            <a:gdLst/>
            <a:ahLst/>
            <a:cxnLst/>
            <a:rect l="l" t="t" r="r" b="b"/>
            <a:pathLst>
              <a:path w="114300" h="114300">
                <a:moveTo>
                  <a:pt x="114300" y="0"/>
                </a:moveTo>
                <a:lnTo>
                  <a:pt x="0" y="57150"/>
                </a:lnTo>
                <a:lnTo>
                  <a:pt x="114300" y="114300"/>
                </a:lnTo>
                <a:lnTo>
                  <a:pt x="114300" y="0"/>
                </a:lnTo>
                <a:close/>
              </a:path>
            </a:pathLst>
          </a:custGeom>
          <a:solidFill>
            <a:srgbClr val="FFFFFF"/>
          </a:solidFill>
        </p:spPr>
        <p:txBody>
          <a:bodyPr wrap="square" lIns="0" tIns="0" rIns="0" bIns="0" rtlCol="0"/>
          <a:lstStyle/>
          <a:p>
            <a:endParaRPr/>
          </a:p>
        </p:txBody>
      </p:sp>
      <p:sp>
        <p:nvSpPr>
          <p:cNvPr id="229" name="object 229"/>
          <p:cNvSpPr txBox="1"/>
          <p:nvPr/>
        </p:nvSpPr>
        <p:spPr>
          <a:xfrm>
            <a:off x="2166620" y="5916929"/>
            <a:ext cx="1810385" cy="487680"/>
          </a:xfrm>
          <a:prstGeom prst="rect">
            <a:avLst/>
          </a:prstGeom>
        </p:spPr>
        <p:txBody>
          <a:bodyPr vert="horz" wrap="square" lIns="0" tIns="12700" rIns="0" bIns="0" rtlCol="0">
            <a:spAutoFit/>
          </a:bodyPr>
          <a:lstStyle/>
          <a:p>
            <a:pPr algn="ctr">
              <a:lnSpc>
                <a:spcPts val="1820"/>
              </a:lnSpc>
              <a:spcBef>
                <a:spcPts val="100"/>
              </a:spcBef>
            </a:pPr>
            <a:r>
              <a:rPr sz="1600" spc="-5" dirty="0">
                <a:latin typeface="Times New Roman"/>
                <a:cs typeface="Times New Roman"/>
              </a:rPr>
              <a:t>Day</a:t>
            </a:r>
            <a:r>
              <a:rPr sz="1600" spc="-25" dirty="0">
                <a:latin typeface="Times New Roman"/>
                <a:cs typeface="Times New Roman"/>
              </a:rPr>
              <a:t> </a:t>
            </a:r>
            <a:r>
              <a:rPr sz="1600" spc="-5" dirty="0">
                <a:latin typeface="Times New Roman"/>
                <a:cs typeface="Times New Roman"/>
              </a:rPr>
              <a:t>11-14</a:t>
            </a:r>
            <a:endParaRPr sz="1600">
              <a:latin typeface="Times New Roman"/>
              <a:cs typeface="Times New Roman"/>
            </a:endParaRPr>
          </a:p>
          <a:p>
            <a:pPr algn="ctr">
              <a:lnSpc>
                <a:spcPts val="1820"/>
              </a:lnSpc>
            </a:pPr>
            <a:r>
              <a:rPr sz="1600" spc="-5" dirty="0">
                <a:latin typeface="Times New Roman"/>
                <a:cs typeface="Times New Roman"/>
              </a:rPr>
              <a:t>Tissue</a:t>
            </a:r>
            <a:r>
              <a:rPr sz="1600" spc="-50" dirty="0">
                <a:latin typeface="Times New Roman"/>
                <a:cs typeface="Times New Roman"/>
              </a:rPr>
              <a:t> </a:t>
            </a:r>
            <a:r>
              <a:rPr sz="1600" spc="-5" dirty="0">
                <a:latin typeface="Times New Roman"/>
                <a:cs typeface="Times New Roman"/>
              </a:rPr>
              <a:t>Differentiation</a:t>
            </a:r>
            <a:endParaRPr sz="1600">
              <a:latin typeface="Times New Roman"/>
              <a:cs typeface="Times New Roman"/>
            </a:endParaRPr>
          </a:p>
        </p:txBody>
      </p:sp>
      <p:sp>
        <p:nvSpPr>
          <p:cNvPr id="230" name="object 230"/>
          <p:cNvSpPr/>
          <p:nvPr/>
        </p:nvSpPr>
        <p:spPr>
          <a:xfrm>
            <a:off x="2255520" y="4300220"/>
            <a:ext cx="1560830" cy="17780"/>
          </a:xfrm>
          <a:prstGeom prst="rect">
            <a:avLst/>
          </a:prstGeom>
          <a:blipFill>
            <a:blip r:embed="rId74" cstate="print"/>
            <a:stretch>
              <a:fillRect/>
            </a:stretch>
          </a:blipFill>
        </p:spPr>
        <p:txBody>
          <a:bodyPr wrap="square" lIns="0" tIns="0" rIns="0" bIns="0" rtlCol="0"/>
          <a:lstStyle/>
          <a:p>
            <a:endParaRPr/>
          </a:p>
        </p:txBody>
      </p:sp>
      <p:sp>
        <p:nvSpPr>
          <p:cNvPr id="231" name="object 231"/>
          <p:cNvSpPr/>
          <p:nvPr/>
        </p:nvSpPr>
        <p:spPr>
          <a:xfrm>
            <a:off x="2146300" y="4318000"/>
            <a:ext cx="1778000" cy="1581150"/>
          </a:xfrm>
          <a:prstGeom prst="rect">
            <a:avLst/>
          </a:prstGeom>
          <a:blipFill>
            <a:blip r:embed="rId75" cstate="print"/>
            <a:stretch>
              <a:fillRect/>
            </a:stretch>
          </a:blipFill>
        </p:spPr>
        <p:txBody>
          <a:bodyPr wrap="square" lIns="0" tIns="0" rIns="0" bIns="0" rtlCol="0"/>
          <a:lstStyle/>
          <a:p>
            <a:endParaRPr/>
          </a:p>
        </p:txBody>
      </p:sp>
      <p:sp>
        <p:nvSpPr>
          <p:cNvPr id="232" name="object 232"/>
          <p:cNvSpPr/>
          <p:nvPr/>
        </p:nvSpPr>
        <p:spPr>
          <a:xfrm>
            <a:off x="2146300" y="4298950"/>
            <a:ext cx="1778000" cy="1600200"/>
          </a:xfrm>
          <a:custGeom>
            <a:avLst/>
            <a:gdLst/>
            <a:ahLst/>
            <a:cxnLst/>
            <a:rect l="l" t="t" r="r" b="b"/>
            <a:pathLst>
              <a:path w="1778000" h="1600200">
                <a:moveTo>
                  <a:pt x="889000" y="0"/>
                </a:moveTo>
                <a:lnTo>
                  <a:pt x="940598" y="1226"/>
                </a:lnTo>
                <a:lnTo>
                  <a:pt x="991296" y="4868"/>
                </a:lnTo>
                <a:lnTo>
                  <a:pt x="1041029" y="10865"/>
                </a:lnTo>
                <a:lnTo>
                  <a:pt x="1089729" y="19158"/>
                </a:lnTo>
                <a:lnTo>
                  <a:pt x="1137331" y="29689"/>
                </a:lnTo>
                <a:lnTo>
                  <a:pt x="1183768" y="42398"/>
                </a:lnTo>
                <a:lnTo>
                  <a:pt x="1228974" y="57226"/>
                </a:lnTo>
                <a:lnTo>
                  <a:pt x="1272882" y="74114"/>
                </a:lnTo>
                <a:lnTo>
                  <a:pt x="1315428" y="93004"/>
                </a:lnTo>
                <a:lnTo>
                  <a:pt x="1356543" y="113836"/>
                </a:lnTo>
                <a:lnTo>
                  <a:pt x="1396163" y="136550"/>
                </a:lnTo>
                <a:lnTo>
                  <a:pt x="1434220" y="161089"/>
                </a:lnTo>
                <a:lnTo>
                  <a:pt x="1470649" y="187393"/>
                </a:lnTo>
                <a:lnTo>
                  <a:pt x="1505384" y="215402"/>
                </a:lnTo>
                <a:lnTo>
                  <a:pt x="1538357" y="245059"/>
                </a:lnTo>
                <a:lnTo>
                  <a:pt x="1569503" y="276303"/>
                </a:lnTo>
                <a:lnTo>
                  <a:pt x="1598756" y="309076"/>
                </a:lnTo>
                <a:lnTo>
                  <a:pt x="1626050" y="343318"/>
                </a:lnTo>
                <a:lnTo>
                  <a:pt x="1651317" y="378972"/>
                </a:lnTo>
                <a:lnTo>
                  <a:pt x="1674493" y="415977"/>
                </a:lnTo>
                <a:lnTo>
                  <a:pt x="1695510" y="454274"/>
                </a:lnTo>
                <a:lnTo>
                  <a:pt x="1714302" y="493805"/>
                </a:lnTo>
                <a:lnTo>
                  <a:pt x="1730804" y="534511"/>
                </a:lnTo>
                <a:lnTo>
                  <a:pt x="1744949" y="576331"/>
                </a:lnTo>
                <a:lnTo>
                  <a:pt x="1756671" y="619208"/>
                </a:lnTo>
                <a:lnTo>
                  <a:pt x="1765903" y="663083"/>
                </a:lnTo>
                <a:lnTo>
                  <a:pt x="1772579" y="707896"/>
                </a:lnTo>
                <a:lnTo>
                  <a:pt x="1776633" y="753587"/>
                </a:lnTo>
                <a:lnTo>
                  <a:pt x="1778000" y="800100"/>
                </a:lnTo>
                <a:lnTo>
                  <a:pt x="1776633" y="846612"/>
                </a:lnTo>
                <a:lnTo>
                  <a:pt x="1772579" y="892303"/>
                </a:lnTo>
                <a:lnTo>
                  <a:pt x="1765903" y="937116"/>
                </a:lnTo>
                <a:lnTo>
                  <a:pt x="1756671" y="980991"/>
                </a:lnTo>
                <a:lnTo>
                  <a:pt x="1744949" y="1023868"/>
                </a:lnTo>
                <a:lnTo>
                  <a:pt x="1730804" y="1065688"/>
                </a:lnTo>
                <a:lnTo>
                  <a:pt x="1714302" y="1106394"/>
                </a:lnTo>
                <a:lnTo>
                  <a:pt x="1695510" y="1145925"/>
                </a:lnTo>
                <a:lnTo>
                  <a:pt x="1674493" y="1184222"/>
                </a:lnTo>
                <a:lnTo>
                  <a:pt x="1651317" y="1221227"/>
                </a:lnTo>
                <a:lnTo>
                  <a:pt x="1626050" y="1256881"/>
                </a:lnTo>
                <a:lnTo>
                  <a:pt x="1598756" y="1291123"/>
                </a:lnTo>
                <a:lnTo>
                  <a:pt x="1569503" y="1323896"/>
                </a:lnTo>
                <a:lnTo>
                  <a:pt x="1538357" y="1355140"/>
                </a:lnTo>
                <a:lnTo>
                  <a:pt x="1505384" y="1384797"/>
                </a:lnTo>
                <a:lnTo>
                  <a:pt x="1470649" y="1412806"/>
                </a:lnTo>
                <a:lnTo>
                  <a:pt x="1434220" y="1439110"/>
                </a:lnTo>
                <a:lnTo>
                  <a:pt x="1396163" y="1463649"/>
                </a:lnTo>
                <a:lnTo>
                  <a:pt x="1356543" y="1486363"/>
                </a:lnTo>
                <a:lnTo>
                  <a:pt x="1315428" y="1507195"/>
                </a:lnTo>
                <a:lnTo>
                  <a:pt x="1272882" y="1526085"/>
                </a:lnTo>
                <a:lnTo>
                  <a:pt x="1228974" y="1542973"/>
                </a:lnTo>
                <a:lnTo>
                  <a:pt x="1183768" y="1557801"/>
                </a:lnTo>
                <a:lnTo>
                  <a:pt x="1137331" y="1570510"/>
                </a:lnTo>
                <a:lnTo>
                  <a:pt x="1089729" y="1581041"/>
                </a:lnTo>
                <a:lnTo>
                  <a:pt x="1041029" y="1589334"/>
                </a:lnTo>
                <a:lnTo>
                  <a:pt x="991296" y="1595331"/>
                </a:lnTo>
                <a:lnTo>
                  <a:pt x="940598" y="1598973"/>
                </a:lnTo>
                <a:lnTo>
                  <a:pt x="889000" y="1600200"/>
                </a:lnTo>
                <a:lnTo>
                  <a:pt x="837279" y="1598973"/>
                </a:lnTo>
                <a:lnTo>
                  <a:pt x="786475" y="1595331"/>
                </a:lnTo>
                <a:lnTo>
                  <a:pt x="736653" y="1589334"/>
                </a:lnTo>
                <a:lnTo>
                  <a:pt x="687879" y="1581041"/>
                </a:lnTo>
                <a:lnTo>
                  <a:pt x="640218" y="1570510"/>
                </a:lnTo>
                <a:lnTo>
                  <a:pt x="593735" y="1557801"/>
                </a:lnTo>
                <a:lnTo>
                  <a:pt x="548496" y="1542973"/>
                </a:lnTo>
                <a:lnTo>
                  <a:pt x="504565" y="1526085"/>
                </a:lnTo>
                <a:lnTo>
                  <a:pt x="462009" y="1507195"/>
                </a:lnTo>
                <a:lnTo>
                  <a:pt x="420892" y="1486363"/>
                </a:lnTo>
                <a:lnTo>
                  <a:pt x="381279" y="1463649"/>
                </a:lnTo>
                <a:lnTo>
                  <a:pt x="343237" y="1439110"/>
                </a:lnTo>
                <a:lnTo>
                  <a:pt x="306830" y="1412806"/>
                </a:lnTo>
                <a:lnTo>
                  <a:pt x="272123" y="1384797"/>
                </a:lnTo>
                <a:lnTo>
                  <a:pt x="239183" y="1355140"/>
                </a:lnTo>
                <a:lnTo>
                  <a:pt x="208073" y="1323896"/>
                </a:lnTo>
                <a:lnTo>
                  <a:pt x="178860" y="1291123"/>
                </a:lnTo>
                <a:lnTo>
                  <a:pt x="151609" y="1256881"/>
                </a:lnTo>
                <a:lnTo>
                  <a:pt x="126385" y="1221227"/>
                </a:lnTo>
                <a:lnTo>
                  <a:pt x="103253" y="1184222"/>
                </a:lnTo>
                <a:lnTo>
                  <a:pt x="82279" y="1145925"/>
                </a:lnTo>
                <a:lnTo>
                  <a:pt x="63528" y="1106394"/>
                </a:lnTo>
                <a:lnTo>
                  <a:pt x="47065" y="1065688"/>
                </a:lnTo>
                <a:lnTo>
                  <a:pt x="32956" y="1023868"/>
                </a:lnTo>
                <a:lnTo>
                  <a:pt x="21266" y="980991"/>
                </a:lnTo>
                <a:lnTo>
                  <a:pt x="12060" y="937116"/>
                </a:lnTo>
                <a:lnTo>
                  <a:pt x="5403" y="892303"/>
                </a:lnTo>
                <a:lnTo>
                  <a:pt x="1361" y="846612"/>
                </a:lnTo>
                <a:lnTo>
                  <a:pt x="0" y="800100"/>
                </a:lnTo>
                <a:lnTo>
                  <a:pt x="1361" y="753587"/>
                </a:lnTo>
                <a:lnTo>
                  <a:pt x="5403" y="707896"/>
                </a:lnTo>
                <a:lnTo>
                  <a:pt x="12060" y="663083"/>
                </a:lnTo>
                <a:lnTo>
                  <a:pt x="21266" y="619208"/>
                </a:lnTo>
                <a:lnTo>
                  <a:pt x="32956" y="576331"/>
                </a:lnTo>
                <a:lnTo>
                  <a:pt x="47065" y="534511"/>
                </a:lnTo>
                <a:lnTo>
                  <a:pt x="63528" y="493805"/>
                </a:lnTo>
                <a:lnTo>
                  <a:pt x="82279" y="454274"/>
                </a:lnTo>
                <a:lnTo>
                  <a:pt x="103253" y="415977"/>
                </a:lnTo>
                <a:lnTo>
                  <a:pt x="126385" y="378972"/>
                </a:lnTo>
                <a:lnTo>
                  <a:pt x="151609" y="343318"/>
                </a:lnTo>
                <a:lnTo>
                  <a:pt x="178860" y="309076"/>
                </a:lnTo>
                <a:lnTo>
                  <a:pt x="208073" y="276303"/>
                </a:lnTo>
                <a:lnTo>
                  <a:pt x="239183" y="245059"/>
                </a:lnTo>
                <a:lnTo>
                  <a:pt x="272123" y="215402"/>
                </a:lnTo>
                <a:lnTo>
                  <a:pt x="306830" y="187393"/>
                </a:lnTo>
                <a:lnTo>
                  <a:pt x="343237" y="161089"/>
                </a:lnTo>
                <a:lnTo>
                  <a:pt x="381279" y="136550"/>
                </a:lnTo>
                <a:lnTo>
                  <a:pt x="420892" y="113836"/>
                </a:lnTo>
                <a:lnTo>
                  <a:pt x="462009" y="93004"/>
                </a:lnTo>
                <a:lnTo>
                  <a:pt x="504565" y="74114"/>
                </a:lnTo>
                <a:lnTo>
                  <a:pt x="548496" y="57226"/>
                </a:lnTo>
                <a:lnTo>
                  <a:pt x="593735" y="42398"/>
                </a:lnTo>
                <a:lnTo>
                  <a:pt x="640218" y="29689"/>
                </a:lnTo>
                <a:lnTo>
                  <a:pt x="687879" y="19158"/>
                </a:lnTo>
                <a:lnTo>
                  <a:pt x="736653" y="10865"/>
                </a:lnTo>
                <a:lnTo>
                  <a:pt x="786475" y="4868"/>
                </a:lnTo>
                <a:lnTo>
                  <a:pt x="837279" y="1226"/>
                </a:lnTo>
                <a:lnTo>
                  <a:pt x="889000" y="0"/>
                </a:lnTo>
                <a:close/>
              </a:path>
            </a:pathLst>
          </a:custGeom>
          <a:ln w="38097">
            <a:solidFill>
              <a:srgbClr val="FF9999"/>
            </a:solidFill>
          </a:ln>
        </p:spPr>
        <p:txBody>
          <a:bodyPr wrap="square" lIns="0" tIns="0" rIns="0" bIns="0" rtlCol="0"/>
          <a:lstStyle/>
          <a:p>
            <a:endParaRPr/>
          </a:p>
        </p:txBody>
      </p:sp>
      <p:sp>
        <p:nvSpPr>
          <p:cNvPr id="233" name="object 233"/>
          <p:cNvSpPr/>
          <p:nvPr/>
        </p:nvSpPr>
        <p:spPr>
          <a:xfrm>
            <a:off x="2146300" y="429895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234" name="object 234"/>
          <p:cNvSpPr/>
          <p:nvPr/>
        </p:nvSpPr>
        <p:spPr>
          <a:xfrm>
            <a:off x="3924300" y="589915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235" name="object 235"/>
          <p:cNvSpPr/>
          <p:nvPr/>
        </p:nvSpPr>
        <p:spPr>
          <a:xfrm>
            <a:off x="2842921" y="4915934"/>
            <a:ext cx="389934" cy="979406"/>
          </a:xfrm>
          <a:prstGeom prst="rect">
            <a:avLst/>
          </a:prstGeom>
          <a:blipFill>
            <a:blip r:embed="rId76" cstate="print"/>
            <a:stretch>
              <a:fillRect/>
            </a:stretch>
          </a:blipFill>
        </p:spPr>
        <p:txBody>
          <a:bodyPr wrap="square" lIns="0" tIns="0" rIns="0" bIns="0" rtlCol="0"/>
          <a:lstStyle/>
          <a:p>
            <a:endParaRPr/>
          </a:p>
        </p:txBody>
      </p:sp>
      <p:sp>
        <p:nvSpPr>
          <p:cNvPr id="236" name="object 236"/>
          <p:cNvSpPr/>
          <p:nvPr/>
        </p:nvSpPr>
        <p:spPr>
          <a:xfrm>
            <a:off x="2843467" y="4915934"/>
            <a:ext cx="389890" cy="979169"/>
          </a:xfrm>
          <a:custGeom>
            <a:avLst/>
            <a:gdLst/>
            <a:ahLst/>
            <a:cxnLst/>
            <a:rect l="l" t="t" r="r" b="b"/>
            <a:pathLst>
              <a:path w="389889" h="979170">
                <a:moveTo>
                  <a:pt x="365822" y="957815"/>
                </a:moveTo>
                <a:lnTo>
                  <a:pt x="377521" y="928060"/>
                </a:lnTo>
                <a:lnTo>
                  <a:pt x="385013" y="890487"/>
                </a:lnTo>
                <a:lnTo>
                  <a:pt x="388801" y="846432"/>
                </a:lnTo>
                <a:lnTo>
                  <a:pt x="389387" y="797230"/>
                </a:lnTo>
                <a:lnTo>
                  <a:pt x="387275" y="744219"/>
                </a:lnTo>
                <a:lnTo>
                  <a:pt x="382967" y="688733"/>
                </a:lnTo>
                <a:lnTo>
                  <a:pt x="376965" y="632110"/>
                </a:lnTo>
                <a:lnTo>
                  <a:pt x="369773" y="575686"/>
                </a:lnTo>
                <a:lnTo>
                  <a:pt x="361893" y="520796"/>
                </a:lnTo>
                <a:lnTo>
                  <a:pt x="353827" y="468776"/>
                </a:lnTo>
                <a:lnTo>
                  <a:pt x="346079" y="420964"/>
                </a:lnTo>
                <a:lnTo>
                  <a:pt x="339152" y="378695"/>
                </a:lnTo>
                <a:lnTo>
                  <a:pt x="328915" y="319855"/>
                </a:lnTo>
                <a:lnTo>
                  <a:pt x="316550" y="261597"/>
                </a:lnTo>
                <a:lnTo>
                  <a:pt x="302428" y="205570"/>
                </a:lnTo>
                <a:lnTo>
                  <a:pt x="286923" y="153428"/>
                </a:lnTo>
                <a:lnTo>
                  <a:pt x="270405" y="106823"/>
                </a:lnTo>
                <a:lnTo>
                  <a:pt x="253248" y="67406"/>
                </a:lnTo>
                <a:lnTo>
                  <a:pt x="218502" y="16745"/>
                </a:lnTo>
                <a:lnTo>
                  <a:pt x="167278" y="0"/>
                </a:lnTo>
                <a:lnTo>
                  <a:pt x="139920" y="10712"/>
                </a:lnTo>
                <a:lnTo>
                  <a:pt x="89650" y="80539"/>
                </a:lnTo>
                <a:lnTo>
                  <a:pt x="69912" y="143745"/>
                </a:lnTo>
                <a:lnTo>
                  <a:pt x="55168" y="218306"/>
                </a:lnTo>
                <a:lnTo>
                  <a:pt x="47052" y="265888"/>
                </a:lnTo>
                <a:lnTo>
                  <a:pt x="38799" y="318733"/>
                </a:lnTo>
                <a:lnTo>
                  <a:pt x="30683" y="375637"/>
                </a:lnTo>
                <a:lnTo>
                  <a:pt x="22972" y="435398"/>
                </a:lnTo>
                <a:lnTo>
                  <a:pt x="15939" y="496811"/>
                </a:lnTo>
                <a:lnTo>
                  <a:pt x="9855" y="558673"/>
                </a:lnTo>
                <a:lnTo>
                  <a:pt x="4989" y="619781"/>
                </a:lnTo>
                <a:lnTo>
                  <a:pt x="1614" y="678932"/>
                </a:lnTo>
                <a:lnTo>
                  <a:pt x="0" y="734922"/>
                </a:lnTo>
                <a:lnTo>
                  <a:pt x="417" y="786548"/>
                </a:lnTo>
                <a:lnTo>
                  <a:pt x="3138" y="832605"/>
                </a:lnTo>
                <a:lnTo>
                  <a:pt x="8432" y="871892"/>
                </a:lnTo>
                <a:lnTo>
                  <a:pt x="38918" y="940867"/>
                </a:lnTo>
                <a:lnTo>
                  <a:pt x="71915" y="964241"/>
                </a:lnTo>
                <a:lnTo>
                  <a:pt x="112762" y="976065"/>
                </a:lnTo>
                <a:lnTo>
                  <a:pt x="158658" y="979077"/>
                </a:lnTo>
                <a:lnTo>
                  <a:pt x="206802" y="976016"/>
                </a:lnTo>
                <a:lnTo>
                  <a:pt x="254391" y="969621"/>
                </a:lnTo>
                <a:lnTo>
                  <a:pt x="298625" y="962630"/>
                </a:lnTo>
                <a:lnTo>
                  <a:pt x="336702" y="957782"/>
                </a:lnTo>
                <a:lnTo>
                  <a:pt x="365822" y="957815"/>
                </a:lnTo>
                <a:close/>
              </a:path>
            </a:pathLst>
          </a:custGeom>
          <a:ln w="38097">
            <a:solidFill>
              <a:srgbClr val="FF9999"/>
            </a:solidFill>
          </a:ln>
        </p:spPr>
        <p:txBody>
          <a:bodyPr wrap="square" lIns="0" tIns="0" rIns="0" bIns="0" rtlCol="0"/>
          <a:lstStyle/>
          <a:p>
            <a:endParaRPr/>
          </a:p>
        </p:txBody>
      </p:sp>
      <p:sp>
        <p:nvSpPr>
          <p:cNvPr id="237" name="object 237"/>
          <p:cNvSpPr/>
          <p:nvPr/>
        </p:nvSpPr>
        <p:spPr>
          <a:xfrm>
            <a:off x="2811779" y="4894579"/>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238" name="object 238"/>
          <p:cNvSpPr/>
          <p:nvPr/>
        </p:nvSpPr>
        <p:spPr>
          <a:xfrm>
            <a:off x="3265170" y="5956300"/>
            <a:ext cx="0" cy="0"/>
          </a:xfrm>
          <a:custGeom>
            <a:avLst/>
            <a:gdLst/>
            <a:ahLst/>
            <a:cxnLst/>
            <a:rect l="l" t="t" r="r" b="b"/>
            <a:pathLst>
              <a:path>
                <a:moveTo>
                  <a:pt x="0" y="0"/>
                </a:moveTo>
                <a:lnTo>
                  <a:pt x="0" y="0"/>
                </a:lnTo>
              </a:path>
            </a:pathLst>
          </a:custGeom>
          <a:ln w="38097">
            <a:solidFill>
              <a:srgbClr val="FF9999"/>
            </a:solidFill>
          </a:ln>
        </p:spPr>
        <p:txBody>
          <a:bodyPr wrap="square" lIns="0" tIns="0" rIns="0" bIns="0" rtlCol="0"/>
          <a:lstStyle/>
          <a:p>
            <a:endParaRPr/>
          </a:p>
        </p:txBody>
      </p:sp>
      <p:sp>
        <p:nvSpPr>
          <p:cNvPr id="239" name="object 239"/>
          <p:cNvSpPr/>
          <p:nvPr/>
        </p:nvSpPr>
        <p:spPr>
          <a:xfrm>
            <a:off x="3021329" y="4950459"/>
            <a:ext cx="0" cy="941069"/>
          </a:xfrm>
          <a:custGeom>
            <a:avLst/>
            <a:gdLst/>
            <a:ahLst/>
            <a:cxnLst/>
            <a:rect l="l" t="t" r="r" b="b"/>
            <a:pathLst>
              <a:path h="941070">
                <a:moveTo>
                  <a:pt x="0" y="0"/>
                </a:moveTo>
                <a:lnTo>
                  <a:pt x="0" y="941069"/>
                </a:lnTo>
              </a:path>
            </a:pathLst>
          </a:custGeom>
          <a:ln w="57146">
            <a:solidFill>
              <a:srgbClr val="FF9999"/>
            </a:solidFill>
          </a:ln>
        </p:spPr>
        <p:txBody>
          <a:bodyPr wrap="square" lIns="0" tIns="0" rIns="0" bIns="0" rtlCol="0"/>
          <a:lstStyle/>
          <a:p>
            <a:endParaRPr/>
          </a:p>
        </p:txBody>
      </p:sp>
      <p:sp>
        <p:nvSpPr>
          <p:cNvPr id="240" name="object 240"/>
          <p:cNvSpPr/>
          <p:nvPr/>
        </p:nvSpPr>
        <p:spPr>
          <a:xfrm>
            <a:off x="3035300" y="5746750"/>
            <a:ext cx="160020" cy="109220"/>
          </a:xfrm>
          <a:custGeom>
            <a:avLst/>
            <a:gdLst/>
            <a:ahLst/>
            <a:cxnLst/>
            <a:rect l="l" t="t" r="r" b="b"/>
            <a:pathLst>
              <a:path w="160019" h="109220">
                <a:moveTo>
                  <a:pt x="0" y="0"/>
                </a:moveTo>
                <a:lnTo>
                  <a:pt x="160019" y="109219"/>
                </a:lnTo>
              </a:path>
            </a:pathLst>
          </a:custGeom>
          <a:ln w="19048">
            <a:solidFill>
              <a:srgbClr val="FF9999"/>
            </a:solidFill>
          </a:ln>
        </p:spPr>
        <p:txBody>
          <a:bodyPr wrap="square" lIns="0" tIns="0" rIns="0" bIns="0" rtlCol="0"/>
          <a:lstStyle/>
          <a:p>
            <a:endParaRPr/>
          </a:p>
        </p:txBody>
      </p:sp>
      <p:sp>
        <p:nvSpPr>
          <p:cNvPr id="241" name="object 241"/>
          <p:cNvSpPr/>
          <p:nvPr/>
        </p:nvSpPr>
        <p:spPr>
          <a:xfrm>
            <a:off x="3048000" y="5654040"/>
            <a:ext cx="161290" cy="107950"/>
          </a:xfrm>
          <a:custGeom>
            <a:avLst/>
            <a:gdLst/>
            <a:ahLst/>
            <a:cxnLst/>
            <a:rect l="l" t="t" r="r" b="b"/>
            <a:pathLst>
              <a:path w="161289" h="107950">
                <a:moveTo>
                  <a:pt x="0" y="0"/>
                </a:moveTo>
                <a:lnTo>
                  <a:pt x="161289" y="107950"/>
                </a:lnTo>
              </a:path>
            </a:pathLst>
          </a:custGeom>
          <a:ln w="19048">
            <a:solidFill>
              <a:srgbClr val="FF9999"/>
            </a:solidFill>
          </a:ln>
        </p:spPr>
        <p:txBody>
          <a:bodyPr wrap="square" lIns="0" tIns="0" rIns="0" bIns="0" rtlCol="0"/>
          <a:lstStyle/>
          <a:p>
            <a:endParaRPr/>
          </a:p>
        </p:txBody>
      </p:sp>
      <p:sp>
        <p:nvSpPr>
          <p:cNvPr id="242" name="object 242"/>
          <p:cNvSpPr/>
          <p:nvPr/>
        </p:nvSpPr>
        <p:spPr>
          <a:xfrm>
            <a:off x="3051810" y="5561329"/>
            <a:ext cx="161290" cy="107950"/>
          </a:xfrm>
          <a:custGeom>
            <a:avLst/>
            <a:gdLst/>
            <a:ahLst/>
            <a:cxnLst/>
            <a:rect l="l" t="t" r="r" b="b"/>
            <a:pathLst>
              <a:path w="161289" h="107950">
                <a:moveTo>
                  <a:pt x="0" y="0"/>
                </a:moveTo>
                <a:lnTo>
                  <a:pt x="161289" y="107950"/>
                </a:lnTo>
              </a:path>
            </a:pathLst>
          </a:custGeom>
          <a:ln w="19048">
            <a:solidFill>
              <a:srgbClr val="FF9999"/>
            </a:solidFill>
          </a:ln>
        </p:spPr>
        <p:txBody>
          <a:bodyPr wrap="square" lIns="0" tIns="0" rIns="0" bIns="0" rtlCol="0"/>
          <a:lstStyle/>
          <a:p>
            <a:endParaRPr/>
          </a:p>
        </p:txBody>
      </p:sp>
      <p:sp>
        <p:nvSpPr>
          <p:cNvPr id="243" name="object 243"/>
          <p:cNvSpPr/>
          <p:nvPr/>
        </p:nvSpPr>
        <p:spPr>
          <a:xfrm>
            <a:off x="3045460" y="5468620"/>
            <a:ext cx="161290" cy="107950"/>
          </a:xfrm>
          <a:custGeom>
            <a:avLst/>
            <a:gdLst/>
            <a:ahLst/>
            <a:cxnLst/>
            <a:rect l="l" t="t" r="r" b="b"/>
            <a:pathLst>
              <a:path w="161289" h="107950">
                <a:moveTo>
                  <a:pt x="0" y="0"/>
                </a:moveTo>
                <a:lnTo>
                  <a:pt x="161289" y="107949"/>
                </a:lnTo>
              </a:path>
            </a:pathLst>
          </a:custGeom>
          <a:ln w="19048">
            <a:solidFill>
              <a:srgbClr val="FF9999"/>
            </a:solidFill>
          </a:ln>
        </p:spPr>
        <p:txBody>
          <a:bodyPr wrap="square" lIns="0" tIns="0" rIns="0" bIns="0" rtlCol="0"/>
          <a:lstStyle/>
          <a:p>
            <a:endParaRPr/>
          </a:p>
        </p:txBody>
      </p:sp>
      <p:sp>
        <p:nvSpPr>
          <p:cNvPr id="244" name="object 244"/>
          <p:cNvSpPr/>
          <p:nvPr/>
        </p:nvSpPr>
        <p:spPr>
          <a:xfrm>
            <a:off x="3058160" y="5373370"/>
            <a:ext cx="161290" cy="107950"/>
          </a:xfrm>
          <a:custGeom>
            <a:avLst/>
            <a:gdLst/>
            <a:ahLst/>
            <a:cxnLst/>
            <a:rect l="l" t="t" r="r" b="b"/>
            <a:pathLst>
              <a:path w="161289" h="107950">
                <a:moveTo>
                  <a:pt x="0" y="0"/>
                </a:moveTo>
                <a:lnTo>
                  <a:pt x="161289" y="107949"/>
                </a:lnTo>
              </a:path>
            </a:pathLst>
          </a:custGeom>
          <a:ln w="19048">
            <a:solidFill>
              <a:srgbClr val="FF9999"/>
            </a:solidFill>
          </a:ln>
        </p:spPr>
        <p:txBody>
          <a:bodyPr wrap="square" lIns="0" tIns="0" rIns="0" bIns="0" rtlCol="0"/>
          <a:lstStyle/>
          <a:p>
            <a:endParaRPr/>
          </a:p>
        </p:txBody>
      </p:sp>
      <p:sp>
        <p:nvSpPr>
          <p:cNvPr id="245" name="object 245"/>
          <p:cNvSpPr/>
          <p:nvPr/>
        </p:nvSpPr>
        <p:spPr>
          <a:xfrm>
            <a:off x="3041650" y="5280659"/>
            <a:ext cx="161290" cy="107950"/>
          </a:xfrm>
          <a:custGeom>
            <a:avLst/>
            <a:gdLst/>
            <a:ahLst/>
            <a:cxnLst/>
            <a:rect l="l" t="t" r="r" b="b"/>
            <a:pathLst>
              <a:path w="161289" h="107950">
                <a:moveTo>
                  <a:pt x="0" y="0"/>
                </a:moveTo>
                <a:lnTo>
                  <a:pt x="161289" y="107949"/>
                </a:lnTo>
              </a:path>
            </a:pathLst>
          </a:custGeom>
          <a:ln w="19048">
            <a:solidFill>
              <a:srgbClr val="FF9999"/>
            </a:solidFill>
          </a:ln>
        </p:spPr>
        <p:txBody>
          <a:bodyPr wrap="square" lIns="0" tIns="0" rIns="0" bIns="0" rtlCol="0"/>
          <a:lstStyle/>
          <a:p>
            <a:endParaRPr/>
          </a:p>
        </p:txBody>
      </p:sp>
      <p:sp>
        <p:nvSpPr>
          <p:cNvPr id="246" name="object 246"/>
          <p:cNvSpPr/>
          <p:nvPr/>
        </p:nvSpPr>
        <p:spPr>
          <a:xfrm>
            <a:off x="3025139" y="5187950"/>
            <a:ext cx="161290" cy="109220"/>
          </a:xfrm>
          <a:custGeom>
            <a:avLst/>
            <a:gdLst/>
            <a:ahLst/>
            <a:cxnLst/>
            <a:rect l="l" t="t" r="r" b="b"/>
            <a:pathLst>
              <a:path w="161289" h="109220">
                <a:moveTo>
                  <a:pt x="0" y="0"/>
                </a:moveTo>
                <a:lnTo>
                  <a:pt x="161290" y="109219"/>
                </a:lnTo>
              </a:path>
            </a:pathLst>
          </a:custGeom>
          <a:ln w="19048">
            <a:solidFill>
              <a:srgbClr val="FF9999"/>
            </a:solidFill>
          </a:ln>
        </p:spPr>
        <p:txBody>
          <a:bodyPr wrap="square" lIns="0" tIns="0" rIns="0" bIns="0" rtlCol="0"/>
          <a:lstStyle/>
          <a:p>
            <a:endParaRPr/>
          </a:p>
        </p:txBody>
      </p:sp>
      <p:sp>
        <p:nvSpPr>
          <p:cNvPr id="247" name="object 247"/>
          <p:cNvSpPr/>
          <p:nvPr/>
        </p:nvSpPr>
        <p:spPr>
          <a:xfrm>
            <a:off x="3007360" y="5095240"/>
            <a:ext cx="161290" cy="107950"/>
          </a:xfrm>
          <a:custGeom>
            <a:avLst/>
            <a:gdLst/>
            <a:ahLst/>
            <a:cxnLst/>
            <a:rect l="l" t="t" r="r" b="b"/>
            <a:pathLst>
              <a:path w="161289" h="107950">
                <a:moveTo>
                  <a:pt x="0" y="0"/>
                </a:moveTo>
                <a:lnTo>
                  <a:pt x="161289" y="107950"/>
                </a:lnTo>
              </a:path>
            </a:pathLst>
          </a:custGeom>
          <a:ln w="19048">
            <a:solidFill>
              <a:srgbClr val="FF9999"/>
            </a:solidFill>
          </a:ln>
        </p:spPr>
        <p:txBody>
          <a:bodyPr wrap="square" lIns="0" tIns="0" rIns="0" bIns="0" rtlCol="0"/>
          <a:lstStyle/>
          <a:p>
            <a:endParaRPr/>
          </a:p>
        </p:txBody>
      </p:sp>
      <p:sp>
        <p:nvSpPr>
          <p:cNvPr id="248" name="object 248"/>
          <p:cNvSpPr/>
          <p:nvPr/>
        </p:nvSpPr>
        <p:spPr>
          <a:xfrm>
            <a:off x="2990850" y="4999990"/>
            <a:ext cx="161290" cy="109220"/>
          </a:xfrm>
          <a:custGeom>
            <a:avLst/>
            <a:gdLst/>
            <a:ahLst/>
            <a:cxnLst/>
            <a:rect l="l" t="t" r="r" b="b"/>
            <a:pathLst>
              <a:path w="161289" h="109220">
                <a:moveTo>
                  <a:pt x="0" y="0"/>
                </a:moveTo>
                <a:lnTo>
                  <a:pt x="161289" y="109220"/>
                </a:lnTo>
              </a:path>
            </a:pathLst>
          </a:custGeom>
          <a:ln w="19048">
            <a:solidFill>
              <a:srgbClr val="FF9999"/>
            </a:solidFill>
          </a:ln>
        </p:spPr>
        <p:txBody>
          <a:bodyPr wrap="square" lIns="0" tIns="0" rIns="0" bIns="0" rtlCol="0"/>
          <a:lstStyle/>
          <a:p>
            <a:endParaRPr/>
          </a:p>
        </p:txBody>
      </p:sp>
      <p:sp>
        <p:nvSpPr>
          <p:cNvPr id="249" name="object 249"/>
          <p:cNvSpPr/>
          <p:nvPr/>
        </p:nvSpPr>
        <p:spPr>
          <a:xfrm>
            <a:off x="2849879" y="5746750"/>
            <a:ext cx="160020" cy="109220"/>
          </a:xfrm>
          <a:custGeom>
            <a:avLst/>
            <a:gdLst/>
            <a:ahLst/>
            <a:cxnLst/>
            <a:rect l="l" t="t" r="r" b="b"/>
            <a:pathLst>
              <a:path w="160019" h="109220">
                <a:moveTo>
                  <a:pt x="160019" y="0"/>
                </a:moveTo>
                <a:lnTo>
                  <a:pt x="0" y="109219"/>
                </a:lnTo>
              </a:path>
            </a:pathLst>
          </a:custGeom>
          <a:ln w="19048">
            <a:solidFill>
              <a:srgbClr val="FF9999"/>
            </a:solidFill>
          </a:ln>
        </p:spPr>
        <p:txBody>
          <a:bodyPr wrap="square" lIns="0" tIns="0" rIns="0" bIns="0" rtlCol="0"/>
          <a:lstStyle/>
          <a:p>
            <a:endParaRPr/>
          </a:p>
        </p:txBody>
      </p:sp>
      <p:sp>
        <p:nvSpPr>
          <p:cNvPr id="250" name="object 250"/>
          <p:cNvSpPr/>
          <p:nvPr/>
        </p:nvSpPr>
        <p:spPr>
          <a:xfrm>
            <a:off x="2835910" y="5654040"/>
            <a:ext cx="161290" cy="107950"/>
          </a:xfrm>
          <a:custGeom>
            <a:avLst/>
            <a:gdLst/>
            <a:ahLst/>
            <a:cxnLst/>
            <a:rect l="l" t="t" r="r" b="b"/>
            <a:pathLst>
              <a:path w="161289" h="107950">
                <a:moveTo>
                  <a:pt x="161289" y="0"/>
                </a:moveTo>
                <a:lnTo>
                  <a:pt x="0" y="107950"/>
                </a:lnTo>
              </a:path>
            </a:pathLst>
          </a:custGeom>
          <a:ln w="19048">
            <a:solidFill>
              <a:srgbClr val="FF9999"/>
            </a:solidFill>
          </a:ln>
        </p:spPr>
        <p:txBody>
          <a:bodyPr wrap="square" lIns="0" tIns="0" rIns="0" bIns="0" rtlCol="0"/>
          <a:lstStyle/>
          <a:p>
            <a:endParaRPr/>
          </a:p>
        </p:txBody>
      </p:sp>
      <p:sp>
        <p:nvSpPr>
          <p:cNvPr id="251" name="object 251"/>
          <p:cNvSpPr/>
          <p:nvPr/>
        </p:nvSpPr>
        <p:spPr>
          <a:xfrm>
            <a:off x="2833370" y="5561329"/>
            <a:ext cx="160020" cy="107950"/>
          </a:xfrm>
          <a:custGeom>
            <a:avLst/>
            <a:gdLst/>
            <a:ahLst/>
            <a:cxnLst/>
            <a:rect l="l" t="t" r="r" b="b"/>
            <a:pathLst>
              <a:path w="160019" h="107950">
                <a:moveTo>
                  <a:pt x="160019" y="0"/>
                </a:moveTo>
                <a:lnTo>
                  <a:pt x="0" y="107950"/>
                </a:lnTo>
              </a:path>
            </a:pathLst>
          </a:custGeom>
          <a:ln w="19048">
            <a:solidFill>
              <a:srgbClr val="FF9999"/>
            </a:solidFill>
          </a:ln>
        </p:spPr>
        <p:txBody>
          <a:bodyPr wrap="square" lIns="0" tIns="0" rIns="0" bIns="0" rtlCol="0"/>
          <a:lstStyle/>
          <a:p>
            <a:endParaRPr/>
          </a:p>
        </p:txBody>
      </p:sp>
      <p:sp>
        <p:nvSpPr>
          <p:cNvPr id="252" name="object 252"/>
          <p:cNvSpPr/>
          <p:nvPr/>
        </p:nvSpPr>
        <p:spPr>
          <a:xfrm>
            <a:off x="2839720" y="5468620"/>
            <a:ext cx="160020" cy="107950"/>
          </a:xfrm>
          <a:custGeom>
            <a:avLst/>
            <a:gdLst/>
            <a:ahLst/>
            <a:cxnLst/>
            <a:rect l="l" t="t" r="r" b="b"/>
            <a:pathLst>
              <a:path w="160019" h="107950">
                <a:moveTo>
                  <a:pt x="160019" y="0"/>
                </a:moveTo>
                <a:lnTo>
                  <a:pt x="0" y="107949"/>
                </a:lnTo>
              </a:path>
            </a:pathLst>
          </a:custGeom>
          <a:ln w="19048">
            <a:solidFill>
              <a:srgbClr val="FF9999"/>
            </a:solidFill>
          </a:ln>
        </p:spPr>
        <p:txBody>
          <a:bodyPr wrap="square" lIns="0" tIns="0" rIns="0" bIns="0" rtlCol="0"/>
          <a:lstStyle/>
          <a:p>
            <a:endParaRPr/>
          </a:p>
        </p:txBody>
      </p:sp>
      <p:sp>
        <p:nvSpPr>
          <p:cNvPr id="253" name="object 253"/>
          <p:cNvSpPr/>
          <p:nvPr/>
        </p:nvSpPr>
        <p:spPr>
          <a:xfrm>
            <a:off x="2825750" y="5373370"/>
            <a:ext cx="160020" cy="107950"/>
          </a:xfrm>
          <a:custGeom>
            <a:avLst/>
            <a:gdLst/>
            <a:ahLst/>
            <a:cxnLst/>
            <a:rect l="l" t="t" r="r" b="b"/>
            <a:pathLst>
              <a:path w="160019" h="107950">
                <a:moveTo>
                  <a:pt x="160019" y="0"/>
                </a:moveTo>
                <a:lnTo>
                  <a:pt x="0" y="107949"/>
                </a:lnTo>
              </a:path>
            </a:pathLst>
          </a:custGeom>
          <a:ln w="19048">
            <a:solidFill>
              <a:srgbClr val="FF9999"/>
            </a:solidFill>
          </a:ln>
        </p:spPr>
        <p:txBody>
          <a:bodyPr wrap="square" lIns="0" tIns="0" rIns="0" bIns="0" rtlCol="0"/>
          <a:lstStyle/>
          <a:p>
            <a:endParaRPr/>
          </a:p>
        </p:txBody>
      </p:sp>
      <p:sp>
        <p:nvSpPr>
          <p:cNvPr id="254" name="object 254"/>
          <p:cNvSpPr/>
          <p:nvPr/>
        </p:nvSpPr>
        <p:spPr>
          <a:xfrm>
            <a:off x="2842260" y="5280659"/>
            <a:ext cx="161290" cy="107950"/>
          </a:xfrm>
          <a:custGeom>
            <a:avLst/>
            <a:gdLst/>
            <a:ahLst/>
            <a:cxnLst/>
            <a:rect l="l" t="t" r="r" b="b"/>
            <a:pathLst>
              <a:path w="161289" h="107950">
                <a:moveTo>
                  <a:pt x="161289" y="0"/>
                </a:moveTo>
                <a:lnTo>
                  <a:pt x="0" y="107949"/>
                </a:lnTo>
              </a:path>
            </a:pathLst>
          </a:custGeom>
          <a:ln w="19048">
            <a:solidFill>
              <a:srgbClr val="FF9999"/>
            </a:solidFill>
          </a:ln>
        </p:spPr>
        <p:txBody>
          <a:bodyPr wrap="square" lIns="0" tIns="0" rIns="0" bIns="0" rtlCol="0"/>
          <a:lstStyle/>
          <a:p>
            <a:endParaRPr/>
          </a:p>
        </p:txBody>
      </p:sp>
      <p:sp>
        <p:nvSpPr>
          <p:cNvPr id="255" name="object 255"/>
          <p:cNvSpPr/>
          <p:nvPr/>
        </p:nvSpPr>
        <p:spPr>
          <a:xfrm>
            <a:off x="2860039" y="5187950"/>
            <a:ext cx="160020" cy="109220"/>
          </a:xfrm>
          <a:custGeom>
            <a:avLst/>
            <a:gdLst/>
            <a:ahLst/>
            <a:cxnLst/>
            <a:rect l="l" t="t" r="r" b="b"/>
            <a:pathLst>
              <a:path w="160019" h="109220">
                <a:moveTo>
                  <a:pt x="160020" y="0"/>
                </a:moveTo>
                <a:lnTo>
                  <a:pt x="0" y="109219"/>
                </a:lnTo>
              </a:path>
            </a:pathLst>
          </a:custGeom>
          <a:ln w="19048">
            <a:solidFill>
              <a:srgbClr val="FF9999"/>
            </a:solidFill>
          </a:ln>
        </p:spPr>
        <p:txBody>
          <a:bodyPr wrap="square" lIns="0" tIns="0" rIns="0" bIns="0" rtlCol="0"/>
          <a:lstStyle/>
          <a:p>
            <a:endParaRPr/>
          </a:p>
        </p:txBody>
      </p:sp>
      <p:sp>
        <p:nvSpPr>
          <p:cNvPr id="256" name="object 256"/>
          <p:cNvSpPr/>
          <p:nvPr/>
        </p:nvSpPr>
        <p:spPr>
          <a:xfrm>
            <a:off x="2876550" y="5095240"/>
            <a:ext cx="160020" cy="107950"/>
          </a:xfrm>
          <a:custGeom>
            <a:avLst/>
            <a:gdLst/>
            <a:ahLst/>
            <a:cxnLst/>
            <a:rect l="l" t="t" r="r" b="b"/>
            <a:pathLst>
              <a:path w="160019" h="107950">
                <a:moveTo>
                  <a:pt x="160019" y="0"/>
                </a:moveTo>
                <a:lnTo>
                  <a:pt x="0" y="107950"/>
                </a:lnTo>
              </a:path>
            </a:pathLst>
          </a:custGeom>
          <a:ln w="19048">
            <a:solidFill>
              <a:srgbClr val="FF9999"/>
            </a:solidFill>
          </a:ln>
        </p:spPr>
        <p:txBody>
          <a:bodyPr wrap="square" lIns="0" tIns="0" rIns="0" bIns="0" rtlCol="0"/>
          <a:lstStyle/>
          <a:p>
            <a:endParaRPr/>
          </a:p>
        </p:txBody>
      </p:sp>
      <p:sp>
        <p:nvSpPr>
          <p:cNvPr id="257" name="object 257"/>
          <p:cNvSpPr/>
          <p:nvPr/>
        </p:nvSpPr>
        <p:spPr>
          <a:xfrm>
            <a:off x="2893060" y="4999990"/>
            <a:ext cx="160020" cy="109220"/>
          </a:xfrm>
          <a:custGeom>
            <a:avLst/>
            <a:gdLst/>
            <a:ahLst/>
            <a:cxnLst/>
            <a:rect l="l" t="t" r="r" b="b"/>
            <a:pathLst>
              <a:path w="160019" h="109220">
                <a:moveTo>
                  <a:pt x="160019" y="0"/>
                </a:moveTo>
                <a:lnTo>
                  <a:pt x="0" y="109220"/>
                </a:lnTo>
              </a:path>
            </a:pathLst>
          </a:custGeom>
          <a:ln w="19048">
            <a:solidFill>
              <a:srgbClr val="FF9999"/>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06875" y="2654300"/>
            <a:ext cx="310514" cy="26542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207033" y="2654300"/>
            <a:ext cx="310515" cy="265430"/>
          </a:xfrm>
          <a:custGeom>
            <a:avLst/>
            <a:gdLst/>
            <a:ahLst/>
            <a:cxnLst/>
            <a:rect l="l" t="t" r="r" b="b"/>
            <a:pathLst>
              <a:path w="310514" h="265430">
                <a:moveTo>
                  <a:pt x="211296" y="0"/>
                </a:moveTo>
                <a:lnTo>
                  <a:pt x="184904" y="2043"/>
                </a:lnTo>
                <a:lnTo>
                  <a:pt x="159226" y="3968"/>
                </a:lnTo>
                <a:lnTo>
                  <a:pt x="134500" y="8036"/>
                </a:lnTo>
                <a:lnTo>
                  <a:pt x="78680" y="32523"/>
                </a:lnTo>
                <a:lnTo>
                  <a:pt x="46037" y="54133"/>
                </a:lnTo>
                <a:lnTo>
                  <a:pt x="10636" y="81279"/>
                </a:lnTo>
                <a:lnTo>
                  <a:pt x="972" y="119895"/>
                </a:lnTo>
                <a:lnTo>
                  <a:pt x="0" y="161607"/>
                </a:lnTo>
                <a:lnTo>
                  <a:pt x="12600" y="200937"/>
                </a:lnTo>
                <a:lnTo>
                  <a:pt x="43656" y="232410"/>
                </a:lnTo>
                <a:lnTo>
                  <a:pt x="103663" y="256063"/>
                </a:lnTo>
                <a:lnTo>
                  <a:pt x="142716" y="265429"/>
                </a:lnTo>
                <a:lnTo>
                  <a:pt x="194984" y="253404"/>
                </a:lnTo>
                <a:lnTo>
                  <a:pt x="236061" y="238760"/>
                </a:lnTo>
                <a:lnTo>
                  <a:pt x="272375" y="216495"/>
                </a:lnTo>
                <a:lnTo>
                  <a:pt x="310356" y="181610"/>
                </a:lnTo>
                <a:lnTo>
                  <a:pt x="292982" y="132120"/>
                </a:lnTo>
                <a:lnTo>
                  <a:pt x="272561" y="99029"/>
                </a:lnTo>
                <a:lnTo>
                  <a:pt x="250920" y="72522"/>
                </a:lnTo>
                <a:lnTo>
                  <a:pt x="229889" y="42783"/>
                </a:lnTo>
                <a:lnTo>
                  <a:pt x="211296" y="0"/>
                </a:lnTo>
                <a:close/>
              </a:path>
            </a:pathLst>
          </a:custGeom>
          <a:ln w="9344">
            <a:solidFill>
              <a:srgbClr val="7F003F"/>
            </a:solidFill>
          </a:ln>
        </p:spPr>
        <p:txBody>
          <a:bodyPr wrap="square" lIns="0" tIns="0" rIns="0" bIns="0" rtlCol="0"/>
          <a:lstStyle/>
          <a:p>
            <a:endParaRPr/>
          </a:p>
        </p:txBody>
      </p:sp>
      <p:sp>
        <p:nvSpPr>
          <p:cNvPr id="4" name="object 4"/>
          <p:cNvSpPr/>
          <p:nvPr/>
        </p:nvSpPr>
        <p:spPr>
          <a:xfrm>
            <a:off x="4194809" y="26543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 name="object 5"/>
          <p:cNvSpPr/>
          <p:nvPr/>
        </p:nvSpPr>
        <p:spPr>
          <a:xfrm>
            <a:off x="4517390" y="29197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 name="object 6"/>
          <p:cNvSpPr/>
          <p:nvPr/>
        </p:nvSpPr>
        <p:spPr>
          <a:xfrm>
            <a:off x="3975576" y="2785110"/>
            <a:ext cx="311943" cy="26416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975893" y="2785110"/>
            <a:ext cx="313055" cy="265430"/>
          </a:xfrm>
          <a:custGeom>
            <a:avLst/>
            <a:gdLst/>
            <a:ahLst/>
            <a:cxnLst/>
            <a:rect l="l" t="t" r="r" b="b"/>
            <a:pathLst>
              <a:path w="313054" h="265430">
                <a:moveTo>
                  <a:pt x="211296" y="0"/>
                </a:moveTo>
                <a:lnTo>
                  <a:pt x="185439" y="2024"/>
                </a:lnTo>
                <a:lnTo>
                  <a:pt x="159702" y="3810"/>
                </a:lnTo>
                <a:lnTo>
                  <a:pt x="134679" y="7500"/>
                </a:lnTo>
                <a:lnTo>
                  <a:pt x="78680" y="31988"/>
                </a:lnTo>
                <a:lnTo>
                  <a:pt x="46037" y="53974"/>
                </a:lnTo>
                <a:lnTo>
                  <a:pt x="10636" y="81279"/>
                </a:lnTo>
                <a:lnTo>
                  <a:pt x="972" y="119717"/>
                </a:lnTo>
                <a:lnTo>
                  <a:pt x="0" y="161131"/>
                </a:lnTo>
                <a:lnTo>
                  <a:pt x="12600" y="200402"/>
                </a:lnTo>
                <a:lnTo>
                  <a:pt x="43656" y="232410"/>
                </a:lnTo>
                <a:lnTo>
                  <a:pt x="104298" y="255587"/>
                </a:lnTo>
                <a:lnTo>
                  <a:pt x="143986" y="265429"/>
                </a:lnTo>
                <a:lnTo>
                  <a:pt x="196274" y="252849"/>
                </a:lnTo>
                <a:lnTo>
                  <a:pt x="237489" y="238125"/>
                </a:lnTo>
                <a:lnTo>
                  <a:pt x="274181" y="215780"/>
                </a:lnTo>
                <a:lnTo>
                  <a:pt x="312896" y="180339"/>
                </a:lnTo>
                <a:lnTo>
                  <a:pt x="294405" y="130860"/>
                </a:lnTo>
                <a:lnTo>
                  <a:pt x="273475" y="97840"/>
                </a:lnTo>
                <a:lnTo>
                  <a:pt x="251631" y="71526"/>
                </a:lnTo>
                <a:lnTo>
                  <a:pt x="230397" y="42163"/>
                </a:lnTo>
                <a:lnTo>
                  <a:pt x="211296" y="0"/>
                </a:lnTo>
                <a:close/>
              </a:path>
            </a:pathLst>
          </a:custGeom>
          <a:ln w="9344">
            <a:solidFill>
              <a:srgbClr val="7F003F"/>
            </a:solidFill>
          </a:ln>
        </p:spPr>
        <p:txBody>
          <a:bodyPr wrap="square" lIns="0" tIns="0" rIns="0" bIns="0" rtlCol="0"/>
          <a:lstStyle/>
          <a:p>
            <a:endParaRPr/>
          </a:p>
        </p:txBody>
      </p:sp>
      <p:sp>
        <p:nvSpPr>
          <p:cNvPr id="8" name="object 8"/>
          <p:cNvSpPr/>
          <p:nvPr/>
        </p:nvSpPr>
        <p:spPr>
          <a:xfrm>
            <a:off x="3963670" y="27851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 name="object 9"/>
          <p:cNvSpPr/>
          <p:nvPr/>
        </p:nvSpPr>
        <p:spPr>
          <a:xfrm>
            <a:off x="4288790" y="30505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 name="object 10"/>
          <p:cNvSpPr/>
          <p:nvPr/>
        </p:nvSpPr>
        <p:spPr>
          <a:xfrm>
            <a:off x="3875404" y="2931160"/>
            <a:ext cx="311784" cy="26416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875563" y="2929889"/>
            <a:ext cx="313055" cy="265430"/>
          </a:xfrm>
          <a:custGeom>
            <a:avLst/>
            <a:gdLst/>
            <a:ahLst/>
            <a:cxnLst/>
            <a:rect l="l" t="t" r="r" b="b"/>
            <a:pathLst>
              <a:path w="313054" h="265430">
                <a:moveTo>
                  <a:pt x="211296" y="0"/>
                </a:moveTo>
                <a:lnTo>
                  <a:pt x="159702" y="4445"/>
                </a:lnTo>
                <a:lnTo>
                  <a:pt x="110966" y="16510"/>
                </a:lnTo>
                <a:lnTo>
                  <a:pt x="46037" y="54133"/>
                </a:lnTo>
                <a:lnTo>
                  <a:pt x="10636" y="81280"/>
                </a:lnTo>
                <a:lnTo>
                  <a:pt x="972" y="119915"/>
                </a:lnTo>
                <a:lnTo>
                  <a:pt x="0" y="161766"/>
                </a:lnTo>
                <a:lnTo>
                  <a:pt x="12600" y="201473"/>
                </a:lnTo>
                <a:lnTo>
                  <a:pt x="43656" y="233680"/>
                </a:lnTo>
                <a:lnTo>
                  <a:pt x="104298" y="256222"/>
                </a:lnTo>
                <a:lnTo>
                  <a:pt x="143986" y="265430"/>
                </a:lnTo>
                <a:lnTo>
                  <a:pt x="196274" y="253404"/>
                </a:lnTo>
                <a:lnTo>
                  <a:pt x="237490" y="238760"/>
                </a:lnTo>
                <a:lnTo>
                  <a:pt x="274181" y="216495"/>
                </a:lnTo>
                <a:lnTo>
                  <a:pt x="312896" y="181610"/>
                </a:lnTo>
                <a:lnTo>
                  <a:pt x="294892" y="132120"/>
                </a:lnTo>
                <a:lnTo>
                  <a:pt x="274024" y="99029"/>
                </a:lnTo>
                <a:lnTo>
                  <a:pt x="251997" y="72522"/>
                </a:lnTo>
                <a:lnTo>
                  <a:pt x="230518" y="42783"/>
                </a:lnTo>
                <a:lnTo>
                  <a:pt x="211296" y="0"/>
                </a:lnTo>
                <a:close/>
              </a:path>
            </a:pathLst>
          </a:custGeom>
          <a:ln w="9344">
            <a:solidFill>
              <a:srgbClr val="7F003F"/>
            </a:solidFill>
          </a:ln>
        </p:spPr>
        <p:txBody>
          <a:bodyPr wrap="square" lIns="0" tIns="0" rIns="0" bIns="0" rtlCol="0"/>
          <a:lstStyle/>
          <a:p>
            <a:endParaRPr/>
          </a:p>
        </p:txBody>
      </p:sp>
      <p:sp>
        <p:nvSpPr>
          <p:cNvPr id="12" name="object 12"/>
          <p:cNvSpPr/>
          <p:nvPr/>
        </p:nvSpPr>
        <p:spPr>
          <a:xfrm>
            <a:off x="3863340" y="29298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 name="object 13"/>
          <p:cNvSpPr/>
          <p:nvPr/>
        </p:nvSpPr>
        <p:spPr>
          <a:xfrm>
            <a:off x="4188459" y="31953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 name="object 14"/>
          <p:cNvSpPr/>
          <p:nvPr/>
        </p:nvSpPr>
        <p:spPr>
          <a:xfrm>
            <a:off x="3634104" y="3487420"/>
            <a:ext cx="311784" cy="26415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3634740" y="3486150"/>
            <a:ext cx="312420" cy="265430"/>
          </a:xfrm>
          <a:custGeom>
            <a:avLst/>
            <a:gdLst/>
            <a:ahLst/>
            <a:cxnLst/>
            <a:rect l="l" t="t" r="r" b="b"/>
            <a:pathLst>
              <a:path w="312420" h="265429">
                <a:moveTo>
                  <a:pt x="212089" y="0"/>
                </a:moveTo>
                <a:lnTo>
                  <a:pt x="185677" y="2043"/>
                </a:lnTo>
                <a:lnTo>
                  <a:pt x="159861" y="3968"/>
                </a:lnTo>
                <a:lnTo>
                  <a:pt x="134758" y="8036"/>
                </a:lnTo>
                <a:lnTo>
                  <a:pt x="78739" y="32523"/>
                </a:lnTo>
                <a:lnTo>
                  <a:pt x="46037" y="54133"/>
                </a:lnTo>
                <a:lnTo>
                  <a:pt x="10159" y="81279"/>
                </a:lnTo>
                <a:lnTo>
                  <a:pt x="674" y="119895"/>
                </a:lnTo>
                <a:lnTo>
                  <a:pt x="0" y="161607"/>
                </a:lnTo>
                <a:lnTo>
                  <a:pt x="12660" y="200937"/>
                </a:lnTo>
                <a:lnTo>
                  <a:pt x="43179" y="232410"/>
                </a:lnTo>
                <a:lnTo>
                  <a:pt x="104298" y="256063"/>
                </a:lnTo>
                <a:lnTo>
                  <a:pt x="143509" y="265430"/>
                </a:lnTo>
                <a:lnTo>
                  <a:pt x="195798" y="253404"/>
                </a:lnTo>
                <a:lnTo>
                  <a:pt x="237013" y="238760"/>
                </a:lnTo>
                <a:lnTo>
                  <a:pt x="273704" y="216495"/>
                </a:lnTo>
                <a:lnTo>
                  <a:pt x="312419" y="181610"/>
                </a:lnTo>
                <a:lnTo>
                  <a:pt x="294426" y="132120"/>
                </a:lnTo>
                <a:lnTo>
                  <a:pt x="273629" y="99029"/>
                </a:lnTo>
                <a:lnTo>
                  <a:pt x="251795" y="72522"/>
                </a:lnTo>
                <a:lnTo>
                  <a:pt x="230692" y="42783"/>
                </a:lnTo>
                <a:lnTo>
                  <a:pt x="212089" y="0"/>
                </a:lnTo>
                <a:close/>
              </a:path>
            </a:pathLst>
          </a:custGeom>
          <a:ln w="9344">
            <a:solidFill>
              <a:srgbClr val="7F003F"/>
            </a:solidFill>
          </a:ln>
        </p:spPr>
        <p:txBody>
          <a:bodyPr wrap="square" lIns="0" tIns="0" rIns="0" bIns="0" rtlCol="0"/>
          <a:lstStyle/>
          <a:p>
            <a:endParaRPr/>
          </a:p>
        </p:txBody>
      </p:sp>
      <p:sp>
        <p:nvSpPr>
          <p:cNvPr id="16" name="object 16"/>
          <p:cNvSpPr/>
          <p:nvPr/>
        </p:nvSpPr>
        <p:spPr>
          <a:xfrm>
            <a:off x="3623309" y="34861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 name="object 17"/>
          <p:cNvSpPr/>
          <p:nvPr/>
        </p:nvSpPr>
        <p:spPr>
          <a:xfrm>
            <a:off x="3947159" y="37515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 name="object 18"/>
          <p:cNvSpPr/>
          <p:nvPr/>
        </p:nvSpPr>
        <p:spPr>
          <a:xfrm>
            <a:off x="3669029" y="3271520"/>
            <a:ext cx="312420" cy="265429"/>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3669665" y="3271520"/>
            <a:ext cx="311785" cy="265430"/>
          </a:xfrm>
          <a:custGeom>
            <a:avLst/>
            <a:gdLst/>
            <a:ahLst/>
            <a:cxnLst/>
            <a:rect l="l" t="t" r="r" b="b"/>
            <a:pathLst>
              <a:path w="311785" h="265429">
                <a:moveTo>
                  <a:pt x="211454" y="0"/>
                </a:moveTo>
                <a:lnTo>
                  <a:pt x="185598" y="2043"/>
                </a:lnTo>
                <a:lnTo>
                  <a:pt x="159861" y="3968"/>
                </a:lnTo>
                <a:lnTo>
                  <a:pt x="134838" y="8036"/>
                </a:lnTo>
                <a:lnTo>
                  <a:pt x="78839" y="32523"/>
                </a:lnTo>
                <a:lnTo>
                  <a:pt x="46196" y="54133"/>
                </a:lnTo>
                <a:lnTo>
                  <a:pt x="10794" y="81279"/>
                </a:lnTo>
                <a:lnTo>
                  <a:pt x="1111" y="119895"/>
                </a:lnTo>
                <a:lnTo>
                  <a:pt x="0" y="161607"/>
                </a:lnTo>
                <a:lnTo>
                  <a:pt x="12223" y="200937"/>
                </a:lnTo>
                <a:lnTo>
                  <a:pt x="42544" y="232409"/>
                </a:lnTo>
                <a:lnTo>
                  <a:pt x="104298" y="256063"/>
                </a:lnTo>
                <a:lnTo>
                  <a:pt x="144144" y="265429"/>
                </a:lnTo>
                <a:lnTo>
                  <a:pt x="196413" y="253404"/>
                </a:lnTo>
                <a:lnTo>
                  <a:pt x="237489" y="238759"/>
                </a:lnTo>
                <a:lnTo>
                  <a:pt x="273804" y="216495"/>
                </a:lnTo>
                <a:lnTo>
                  <a:pt x="311784" y="181609"/>
                </a:lnTo>
                <a:lnTo>
                  <a:pt x="293913" y="131632"/>
                </a:lnTo>
                <a:lnTo>
                  <a:pt x="273359" y="98480"/>
                </a:lnTo>
                <a:lnTo>
                  <a:pt x="251708" y="72156"/>
                </a:lnTo>
                <a:lnTo>
                  <a:pt x="230545" y="42661"/>
                </a:lnTo>
                <a:lnTo>
                  <a:pt x="211454" y="0"/>
                </a:lnTo>
                <a:close/>
              </a:path>
            </a:pathLst>
          </a:custGeom>
          <a:ln w="9344">
            <a:solidFill>
              <a:srgbClr val="7F003F"/>
            </a:solidFill>
          </a:ln>
        </p:spPr>
        <p:txBody>
          <a:bodyPr wrap="square" lIns="0" tIns="0" rIns="0" bIns="0" rtlCol="0"/>
          <a:lstStyle/>
          <a:p>
            <a:endParaRPr/>
          </a:p>
        </p:txBody>
      </p:sp>
      <p:sp>
        <p:nvSpPr>
          <p:cNvPr id="20" name="object 20"/>
          <p:cNvSpPr/>
          <p:nvPr/>
        </p:nvSpPr>
        <p:spPr>
          <a:xfrm>
            <a:off x="3657600" y="32715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 name="object 21"/>
          <p:cNvSpPr/>
          <p:nvPr/>
        </p:nvSpPr>
        <p:spPr>
          <a:xfrm>
            <a:off x="3981450" y="35369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 name="object 22"/>
          <p:cNvSpPr/>
          <p:nvPr/>
        </p:nvSpPr>
        <p:spPr>
          <a:xfrm>
            <a:off x="3738879" y="3040379"/>
            <a:ext cx="312420" cy="264160"/>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3739515" y="3040379"/>
            <a:ext cx="311785" cy="265430"/>
          </a:xfrm>
          <a:custGeom>
            <a:avLst/>
            <a:gdLst/>
            <a:ahLst/>
            <a:cxnLst/>
            <a:rect l="l" t="t" r="r" b="b"/>
            <a:pathLst>
              <a:path w="311785" h="265429">
                <a:moveTo>
                  <a:pt x="211454" y="0"/>
                </a:moveTo>
                <a:lnTo>
                  <a:pt x="185598" y="2043"/>
                </a:lnTo>
                <a:lnTo>
                  <a:pt x="159861" y="3968"/>
                </a:lnTo>
                <a:lnTo>
                  <a:pt x="134838" y="8036"/>
                </a:lnTo>
                <a:lnTo>
                  <a:pt x="78839" y="32523"/>
                </a:lnTo>
                <a:lnTo>
                  <a:pt x="46196" y="54133"/>
                </a:lnTo>
                <a:lnTo>
                  <a:pt x="10794" y="81280"/>
                </a:lnTo>
                <a:lnTo>
                  <a:pt x="1111" y="119717"/>
                </a:lnTo>
                <a:lnTo>
                  <a:pt x="0" y="161131"/>
                </a:lnTo>
                <a:lnTo>
                  <a:pt x="12223" y="200402"/>
                </a:lnTo>
                <a:lnTo>
                  <a:pt x="42544" y="232410"/>
                </a:lnTo>
                <a:lnTo>
                  <a:pt x="104298" y="255587"/>
                </a:lnTo>
                <a:lnTo>
                  <a:pt x="144144" y="265430"/>
                </a:lnTo>
                <a:lnTo>
                  <a:pt x="196413" y="253404"/>
                </a:lnTo>
                <a:lnTo>
                  <a:pt x="237489" y="238760"/>
                </a:lnTo>
                <a:lnTo>
                  <a:pt x="273804" y="216495"/>
                </a:lnTo>
                <a:lnTo>
                  <a:pt x="311784" y="181610"/>
                </a:lnTo>
                <a:lnTo>
                  <a:pt x="293913" y="132120"/>
                </a:lnTo>
                <a:lnTo>
                  <a:pt x="273359" y="99029"/>
                </a:lnTo>
                <a:lnTo>
                  <a:pt x="251708" y="72522"/>
                </a:lnTo>
                <a:lnTo>
                  <a:pt x="230545" y="42783"/>
                </a:lnTo>
                <a:lnTo>
                  <a:pt x="211454" y="0"/>
                </a:lnTo>
                <a:close/>
              </a:path>
            </a:pathLst>
          </a:custGeom>
          <a:ln w="9344">
            <a:solidFill>
              <a:srgbClr val="7F003F"/>
            </a:solidFill>
          </a:ln>
        </p:spPr>
        <p:txBody>
          <a:bodyPr wrap="square" lIns="0" tIns="0" rIns="0" bIns="0" rtlCol="0"/>
          <a:lstStyle/>
          <a:p>
            <a:endParaRPr/>
          </a:p>
        </p:txBody>
      </p:sp>
      <p:sp>
        <p:nvSpPr>
          <p:cNvPr id="24" name="object 24"/>
          <p:cNvSpPr/>
          <p:nvPr/>
        </p:nvSpPr>
        <p:spPr>
          <a:xfrm>
            <a:off x="3727450" y="30403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 name="object 25"/>
          <p:cNvSpPr/>
          <p:nvPr/>
        </p:nvSpPr>
        <p:spPr>
          <a:xfrm>
            <a:off x="4051300" y="33058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 name="object 26"/>
          <p:cNvSpPr/>
          <p:nvPr/>
        </p:nvSpPr>
        <p:spPr>
          <a:xfrm>
            <a:off x="3683000" y="3757929"/>
            <a:ext cx="312420" cy="264159"/>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3683634" y="3757929"/>
            <a:ext cx="311785" cy="265430"/>
          </a:xfrm>
          <a:custGeom>
            <a:avLst/>
            <a:gdLst/>
            <a:ahLst/>
            <a:cxnLst/>
            <a:rect l="l" t="t" r="r" b="b"/>
            <a:pathLst>
              <a:path w="311785" h="265429">
                <a:moveTo>
                  <a:pt x="211454" y="0"/>
                </a:moveTo>
                <a:lnTo>
                  <a:pt x="185598" y="2043"/>
                </a:lnTo>
                <a:lnTo>
                  <a:pt x="159861" y="3968"/>
                </a:lnTo>
                <a:lnTo>
                  <a:pt x="134838" y="8036"/>
                </a:lnTo>
                <a:lnTo>
                  <a:pt x="78839" y="32523"/>
                </a:lnTo>
                <a:lnTo>
                  <a:pt x="46196" y="54133"/>
                </a:lnTo>
                <a:lnTo>
                  <a:pt x="10794" y="81280"/>
                </a:lnTo>
                <a:lnTo>
                  <a:pt x="1111" y="119717"/>
                </a:lnTo>
                <a:lnTo>
                  <a:pt x="0" y="161131"/>
                </a:lnTo>
                <a:lnTo>
                  <a:pt x="12223" y="200402"/>
                </a:lnTo>
                <a:lnTo>
                  <a:pt x="42544" y="232410"/>
                </a:lnTo>
                <a:lnTo>
                  <a:pt x="104298" y="255587"/>
                </a:lnTo>
                <a:lnTo>
                  <a:pt x="144144" y="265430"/>
                </a:lnTo>
                <a:lnTo>
                  <a:pt x="196413" y="253404"/>
                </a:lnTo>
                <a:lnTo>
                  <a:pt x="237489" y="238760"/>
                </a:lnTo>
                <a:lnTo>
                  <a:pt x="273804" y="216495"/>
                </a:lnTo>
                <a:lnTo>
                  <a:pt x="311785" y="181610"/>
                </a:lnTo>
                <a:lnTo>
                  <a:pt x="293791" y="131632"/>
                </a:lnTo>
                <a:lnTo>
                  <a:pt x="272994" y="98480"/>
                </a:lnTo>
                <a:lnTo>
                  <a:pt x="251160" y="72156"/>
                </a:lnTo>
                <a:lnTo>
                  <a:pt x="230057" y="42661"/>
                </a:lnTo>
                <a:lnTo>
                  <a:pt x="211454" y="0"/>
                </a:lnTo>
                <a:close/>
              </a:path>
            </a:pathLst>
          </a:custGeom>
          <a:ln w="9344">
            <a:solidFill>
              <a:srgbClr val="7F003F"/>
            </a:solidFill>
          </a:ln>
        </p:spPr>
        <p:txBody>
          <a:bodyPr wrap="square" lIns="0" tIns="0" rIns="0" bIns="0" rtlCol="0"/>
          <a:lstStyle/>
          <a:p>
            <a:endParaRPr/>
          </a:p>
        </p:txBody>
      </p:sp>
      <p:sp>
        <p:nvSpPr>
          <p:cNvPr id="28" name="object 28"/>
          <p:cNvSpPr/>
          <p:nvPr/>
        </p:nvSpPr>
        <p:spPr>
          <a:xfrm>
            <a:off x="3671570" y="37579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9" name="object 29"/>
          <p:cNvSpPr/>
          <p:nvPr/>
        </p:nvSpPr>
        <p:spPr>
          <a:xfrm>
            <a:off x="3995420" y="40233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0" name="object 30"/>
          <p:cNvSpPr/>
          <p:nvPr/>
        </p:nvSpPr>
        <p:spPr>
          <a:xfrm>
            <a:off x="3753008" y="3937000"/>
            <a:ext cx="310991" cy="265430"/>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3753484" y="3937000"/>
            <a:ext cx="310515" cy="265430"/>
          </a:xfrm>
          <a:custGeom>
            <a:avLst/>
            <a:gdLst/>
            <a:ahLst/>
            <a:cxnLst/>
            <a:rect l="l" t="t" r="r" b="b"/>
            <a:pathLst>
              <a:path w="310514" h="265429">
                <a:moveTo>
                  <a:pt x="210185" y="0"/>
                </a:moveTo>
                <a:lnTo>
                  <a:pt x="184507" y="2024"/>
                </a:lnTo>
                <a:lnTo>
                  <a:pt x="159067" y="3810"/>
                </a:lnTo>
                <a:lnTo>
                  <a:pt x="134104" y="7500"/>
                </a:lnTo>
                <a:lnTo>
                  <a:pt x="78303" y="31988"/>
                </a:lnTo>
                <a:lnTo>
                  <a:pt x="46037" y="53975"/>
                </a:lnTo>
                <a:lnTo>
                  <a:pt x="10794" y="81280"/>
                </a:lnTo>
                <a:lnTo>
                  <a:pt x="1111" y="119895"/>
                </a:lnTo>
                <a:lnTo>
                  <a:pt x="0" y="161607"/>
                </a:lnTo>
                <a:lnTo>
                  <a:pt x="12223" y="200937"/>
                </a:lnTo>
                <a:lnTo>
                  <a:pt x="42544" y="232410"/>
                </a:lnTo>
                <a:lnTo>
                  <a:pt x="103663" y="256063"/>
                </a:lnTo>
                <a:lnTo>
                  <a:pt x="142875" y="265430"/>
                </a:lnTo>
                <a:lnTo>
                  <a:pt x="194964" y="253404"/>
                </a:lnTo>
                <a:lnTo>
                  <a:pt x="235743" y="238760"/>
                </a:lnTo>
                <a:lnTo>
                  <a:pt x="271998" y="216495"/>
                </a:lnTo>
                <a:lnTo>
                  <a:pt x="310514" y="181610"/>
                </a:lnTo>
                <a:lnTo>
                  <a:pt x="292643" y="131632"/>
                </a:lnTo>
                <a:lnTo>
                  <a:pt x="272089" y="98480"/>
                </a:lnTo>
                <a:lnTo>
                  <a:pt x="250438" y="72156"/>
                </a:lnTo>
                <a:lnTo>
                  <a:pt x="229275" y="42661"/>
                </a:lnTo>
                <a:lnTo>
                  <a:pt x="210185" y="0"/>
                </a:lnTo>
                <a:close/>
              </a:path>
            </a:pathLst>
          </a:custGeom>
          <a:ln w="9344">
            <a:solidFill>
              <a:srgbClr val="7F003F"/>
            </a:solidFill>
          </a:ln>
        </p:spPr>
        <p:txBody>
          <a:bodyPr wrap="square" lIns="0" tIns="0" rIns="0" bIns="0" rtlCol="0"/>
          <a:lstStyle/>
          <a:p>
            <a:endParaRPr/>
          </a:p>
        </p:txBody>
      </p:sp>
      <p:sp>
        <p:nvSpPr>
          <p:cNvPr id="32" name="object 32"/>
          <p:cNvSpPr/>
          <p:nvPr/>
        </p:nvSpPr>
        <p:spPr>
          <a:xfrm>
            <a:off x="3741420" y="39370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3" name="object 33"/>
          <p:cNvSpPr/>
          <p:nvPr/>
        </p:nvSpPr>
        <p:spPr>
          <a:xfrm>
            <a:off x="4064000" y="42024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4" name="object 34"/>
          <p:cNvSpPr/>
          <p:nvPr/>
        </p:nvSpPr>
        <p:spPr>
          <a:xfrm>
            <a:off x="3883183" y="4168140"/>
            <a:ext cx="312896" cy="264160"/>
          </a:xfrm>
          <a:prstGeom prst="rect">
            <a:avLst/>
          </a:prstGeom>
          <a:blipFill>
            <a:blip r:embed="rId10" cstate="print"/>
            <a:stretch>
              <a:fillRect/>
            </a:stretch>
          </a:blipFill>
        </p:spPr>
        <p:txBody>
          <a:bodyPr wrap="square" lIns="0" tIns="0" rIns="0" bIns="0" rtlCol="0"/>
          <a:lstStyle/>
          <a:p>
            <a:endParaRPr/>
          </a:p>
        </p:txBody>
      </p:sp>
      <p:sp>
        <p:nvSpPr>
          <p:cNvPr id="35" name="object 35"/>
          <p:cNvSpPr/>
          <p:nvPr/>
        </p:nvSpPr>
        <p:spPr>
          <a:xfrm>
            <a:off x="3883659" y="4166870"/>
            <a:ext cx="312420" cy="265430"/>
          </a:xfrm>
          <a:custGeom>
            <a:avLst/>
            <a:gdLst/>
            <a:ahLst/>
            <a:cxnLst/>
            <a:rect l="l" t="t" r="r" b="b"/>
            <a:pathLst>
              <a:path w="312420" h="265429">
                <a:moveTo>
                  <a:pt x="212089" y="0"/>
                </a:moveTo>
                <a:lnTo>
                  <a:pt x="185697" y="2758"/>
                </a:lnTo>
                <a:lnTo>
                  <a:pt x="160019" y="4921"/>
                </a:lnTo>
                <a:lnTo>
                  <a:pt x="135294" y="8751"/>
                </a:lnTo>
                <a:lnTo>
                  <a:pt x="79275" y="32523"/>
                </a:lnTo>
                <a:lnTo>
                  <a:pt x="46196" y="54133"/>
                </a:lnTo>
                <a:lnTo>
                  <a:pt x="10160" y="81279"/>
                </a:lnTo>
                <a:lnTo>
                  <a:pt x="674" y="120451"/>
                </a:lnTo>
                <a:lnTo>
                  <a:pt x="0" y="162242"/>
                </a:lnTo>
                <a:lnTo>
                  <a:pt x="12660" y="201652"/>
                </a:lnTo>
                <a:lnTo>
                  <a:pt x="43179" y="233679"/>
                </a:lnTo>
                <a:lnTo>
                  <a:pt x="104298" y="256222"/>
                </a:lnTo>
                <a:lnTo>
                  <a:pt x="143510" y="265429"/>
                </a:lnTo>
                <a:lnTo>
                  <a:pt x="195798" y="253404"/>
                </a:lnTo>
                <a:lnTo>
                  <a:pt x="237013" y="238759"/>
                </a:lnTo>
                <a:lnTo>
                  <a:pt x="273704" y="216495"/>
                </a:lnTo>
                <a:lnTo>
                  <a:pt x="312419" y="181609"/>
                </a:lnTo>
                <a:lnTo>
                  <a:pt x="294426" y="132120"/>
                </a:lnTo>
                <a:lnTo>
                  <a:pt x="273629" y="99029"/>
                </a:lnTo>
                <a:lnTo>
                  <a:pt x="251795" y="72522"/>
                </a:lnTo>
                <a:lnTo>
                  <a:pt x="230692" y="42783"/>
                </a:lnTo>
                <a:lnTo>
                  <a:pt x="212089" y="0"/>
                </a:lnTo>
                <a:close/>
              </a:path>
            </a:pathLst>
          </a:custGeom>
          <a:ln w="9344">
            <a:solidFill>
              <a:srgbClr val="7F003F"/>
            </a:solidFill>
          </a:ln>
        </p:spPr>
        <p:txBody>
          <a:bodyPr wrap="square" lIns="0" tIns="0" rIns="0" bIns="0" rtlCol="0"/>
          <a:lstStyle/>
          <a:p>
            <a:endParaRPr/>
          </a:p>
        </p:txBody>
      </p:sp>
      <p:sp>
        <p:nvSpPr>
          <p:cNvPr id="36" name="object 36"/>
          <p:cNvSpPr/>
          <p:nvPr/>
        </p:nvSpPr>
        <p:spPr>
          <a:xfrm>
            <a:off x="3872229" y="4166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7" name="object 37"/>
          <p:cNvSpPr/>
          <p:nvPr/>
        </p:nvSpPr>
        <p:spPr>
          <a:xfrm>
            <a:off x="4196079" y="44323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8" name="object 38"/>
          <p:cNvSpPr/>
          <p:nvPr/>
        </p:nvSpPr>
        <p:spPr>
          <a:xfrm>
            <a:off x="4029233" y="4267200"/>
            <a:ext cx="312896" cy="265430"/>
          </a:xfrm>
          <a:prstGeom prst="rect">
            <a:avLst/>
          </a:prstGeom>
          <a:blipFill>
            <a:blip r:embed="rId11" cstate="print"/>
            <a:stretch>
              <a:fillRect/>
            </a:stretch>
          </a:blipFill>
        </p:spPr>
        <p:txBody>
          <a:bodyPr wrap="square" lIns="0" tIns="0" rIns="0" bIns="0" rtlCol="0"/>
          <a:lstStyle/>
          <a:p>
            <a:endParaRPr/>
          </a:p>
        </p:txBody>
      </p:sp>
      <p:sp>
        <p:nvSpPr>
          <p:cNvPr id="39" name="object 39"/>
          <p:cNvSpPr/>
          <p:nvPr/>
        </p:nvSpPr>
        <p:spPr>
          <a:xfrm>
            <a:off x="4030186" y="4267200"/>
            <a:ext cx="312420" cy="265430"/>
          </a:xfrm>
          <a:custGeom>
            <a:avLst/>
            <a:gdLst/>
            <a:ahLst/>
            <a:cxnLst/>
            <a:rect l="l" t="t" r="r" b="b"/>
            <a:pathLst>
              <a:path w="312420" h="265429">
                <a:moveTo>
                  <a:pt x="211613" y="0"/>
                </a:moveTo>
                <a:lnTo>
                  <a:pt x="185221" y="2024"/>
                </a:lnTo>
                <a:lnTo>
                  <a:pt x="159543" y="3810"/>
                </a:lnTo>
                <a:lnTo>
                  <a:pt x="134818" y="7500"/>
                </a:lnTo>
                <a:lnTo>
                  <a:pt x="78799" y="31988"/>
                </a:lnTo>
                <a:lnTo>
                  <a:pt x="45720" y="53975"/>
                </a:lnTo>
                <a:lnTo>
                  <a:pt x="9683" y="81280"/>
                </a:lnTo>
                <a:lnTo>
                  <a:pt x="734" y="119895"/>
                </a:lnTo>
                <a:lnTo>
                  <a:pt x="0" y="161607"/>
                </a:lnTo>
                <a:lnTo>
                  <a:pt x="12362" y="200937"/>
                </a:lnTo>
                <a:lnTo>
                  <a:pt x="42703" y="232410"/>
                </a:lnTo>
                <a:lnTo>
                  <a:pt x="103822" y="255587"/>
                </a:lnTo>
                <a:lnTo>
                  <a:pt x="143033" y="265430"/>
                </a:lnTo>
                <a:lnTo>
                  <a:pt x="195322" y="253404"/>
                </a:lnTo>
                <a:lnTo>
                  <a:pt x="236537" y="238760"/>
                </a:lnTo>
                <a:lnTo>
                  <a:pt x="273228" y="216495"/>
                </a:lnTo>
                <a:lnTo>
                  <a:pt x="311943" y="181610"/>
                </a:lnTo>
                <a:lnTo>
                  <a:pt x="293950" y="131632"/>
                </a:lnTo>
                <a:lnTo>
                  <a:pt x="273152" y="98480"/>
                </a:lnTo>
                <a:lnTo>
                  <a:pt x="251319" y="72156"/>
                </a:lnTo>
                <a:lnTo>
                  <a:pt x="230216" y="42661"/>
                </a:lnTo>
                <a:lnTo>
                  <a:pt x="211613" y="0"/>
                </a:lnTo>
                <a:close/>
              </a:path>
            </a:pathLst>
          </a:custGeom>
          <a:ln w="9344">
            <a:solidFill>
              <a:srgbClr val="7F003F"/>
            </a:solidFill>
          </a:ln>
        </p:spPr>
        <p:txBody>
          <a:bodyPr wrap="square" lIns="0" tIns="0" rIns="0" bIns="0" rtlCol="0"/>
          <a:lstStyle/>
          <a:p>
            <a:endParaRPr/>
          </a:p>
        </p:txBody>
      </p:sp>
      <p:sp>
        <p:nvSpPr>
          <p:cNvPr id="40" name="object 40"/>
          <p:cNvSpPr/>
          <p:nvPr/>
        </p:nvSpPr>
        <p:spPr>
          <a:xfrm>
            <a:off x="4018279" y="42672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1" name="object 41"/>
          <p:cNvSpPr/>
          <p:nvPr/>
        </p:nvSpPr>
        <p:spPr>
          <a:xfrm>
            <a:off x="4342129" y="45326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2" name="object 42"/>
          <p:cNvSpPr/>
          <p:nvPr/>
        </p:nvSpPr>
        <p:spPr>
          <a:xfrm>
            <a:off x="3608704" y="3323590"/>
            <a:ext cx="311784" cy="264160"/>
          </a:xfrm>
          <a:prstGeom prst="rect">
            <a:avLst/>
          </a:prstGeom>
          <a:blipFill>
            <a:blip r:embed="rId12" cstate="print"/>
            <a:stretch>
              <a:fillRect/>
            </a:stretch>
          </a:blipFill>
        </p:spPr>
        <p:txBody>
          <a:bodyPr wrap="square" lIns="0" tIns="0" rIns="0" bIns="0" rtlCol="0"/>
          <a:lstStyle/>
          <a:p>
            <a:endParaRPr/>
          </a:p>
        </p:txBody>
      </p:sp>
      <p:sp>
        <p:nvSpPr>
          <p:cNvPr id="43" name="object 43"/>
          <p:cNvSpPr/>
          <p:nvPr/>
        </p:nvSpPr>
        <p:spPr>
          <a:xfrm>
            <a:off x="3608863" y="3322320"/>
            <a:ext cx="313055" cy="265430"/>
          </a:xfrm>
          <a:custGeom>
            <a:avLst/>
            <a:gdLst/>
            <a:ahLst/>
            <a:cxnLst/>
            <a:rect l="l" t="t" r="r" b="b"/>
            <a:pathLst>
              <a:path w="313054" h="265429">
                <a:moveTo>
                  <a:pt x="211296" y="0"/>
                </a:moveTo>
                <a:lnTo>
                  <a:pt x="159702" y="4444"/>
                </a:lnTo>
                <a:lnTo>
                  <a:pt x="110966" y="16509"/>
                </a:lnTo>
                <a:lnTo>
                  <a:pt x="46037" y="54133"/>
                </a:lnTo>
                <a:lnTo>
                  <a:pt x="10636" y="81279"/>
                </a:lnTo>
                <a:lnTo>
                  <a:pt x="972" y="120431"/>
                </a:lnTo>
                <a:lnTo>
                  <a:pt x="0" y="162083"/>
                </a:lnTo>
                <a:lnTo>
                  <a:pt x="12600" y="201116"/>
                </a:lnTo>
                <a:lnTo>
                  <a:pt x="43656" y="232409"/>
                </a:lnTo>
                <a:lnTo>
                  <a:pt x="104298" y="256063"/>
                </a:lnTo>
                <a:lnTo>
                  <a:pt x="143986" y="265429"/>
                </a:lnTo>
                <a:lnTo>
                  <a:pt x="196274" y="253404"/>
                </a:lnTo>
                <a:lnTo>
                  <a:pt x="237490" y="238759"/>
                </a:lnTo>
                <a:lnTo>
                  <a:pt x="274181" y="216495"/>
                </a:lnTo>
                <a:lnTo>
                  <a:pt x="312896" y="181609"/>
                </a:lnTo>
                <a:lnTo>
                  <a:pt x="294892" y="132120"/>
                </a:lnTo>
                <a:lnTo>
                  <a:pt x="274024" y="99029"/>
                </a:lnTo>
                <a:lnTo>
                  <a:pt x="251997" y="72522"/>
                </a:lnTo>
                <a:lnTo>
                  <a:pt x="230518" y="42783"/>
                </a:lnTo>
                <a:lnTo>
                  <a:pt x="211296" y="0"/>
                </a:lnTo>
                <a:close/>
              </a:path>
            </a:pathLst>
          </a:custGeom>
          <a:ln w="9344">
            <a:solidFill>
              <a:srgbClr val="7F003F"/>
            </a:solidFill>
          </a:ln>
        </p:spPr>
        <p:txBody>
          <a:bodyPr wrap="square" lIns="0" tIns="0" rIns="0" bIns="0" rtlCol="0"/>
          <a:lstStyle/>
          <a:p>
            <a:endParaRPr/>
          </a:p>
        </p:txBody>
      </p:sp>
      <p:sp>
        <p:nvSpPr>
          <p:cNvPr id="44" name="object 44"/>
          <p:cNvSpPr/>
          <p:nvPr/>
        </p:nvSpPr>
        <p:spPr>
          <a:xfrm>
            <a:off x="3596640" y="33223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5" name="object 45"/>
          <p:cNvSpPr/>
          <p:nvPr/>
        </p:nvSpPr>
        <p:spPr>
          <a:xfrm>
            <a:off x="3921759" y="35877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6" name="object 46"/>
          <p:cNvSpPr/>
          <p:nvPr/>
        </p:nvSpPr>
        <p:spPr>
          <a:xfrm>
            <a:off x="3641725" y="3535679"/>
            <a:ext cx="310514" cy="264160"/>
          </a:xfrm>
          <a:prstGeom prst="rect">
            <a:avLst/>
          </a:prstGeom>
          <a:blipFill>
            <a:blip r:embed="rId13" cstate="print"/>
            <a:stretch>
              <a:fillRect/>
            </a:stretch>
          </a:blipFill>
        </p:spPr>
        <p:txBody>
          <a:bodyPr wrap="square" lIns="0" tIns="0" rIns="0" bIns="0" rtlCol="0"/>
          <a:lstStyle/>
          <a:p>
            <a:endParaRPr/>
          </a:p>
        </p:txBody>
      </p:sp>
      <p:sp>
        <p:nvSpPr>
          <p:cNvPr id="47" name="object 47"/>
          <p:cNvSpPr/>
          <p:nvPr/>
        </p:nvSpPr>
        <p:spPr>
          <a:xfrm>
            <a:off x="3641883" y="3534409"/>
            <a:ext cx="310515" cy="266700"/>
          </a:xfrm>
          <a:custGeom>
            <a:avLst/>
            <a:gdLst/>
            <a:ahLst/>
            <a:cxnLst/>
            <a:rect l="l" t="t" r="r" b="b"/>
            <a:pathLst>
              <a:path w="310514" h="266700">
                <a:moveTo>
                  <a:pt x="211296" y="0"/>
                </a:moveTo>
                <a:lnTo>
                  <a:pt x="159226" y="4445"/>
                </a:lnTo>
                <a:lnTo>
                  <a:pt x="110966" y="16510"/>
                </a:lnTo>
                <a:lnTo>
                  <a:pt x="46037" y="54768"/>
                </a:lnTo>
                <a:lnTo>
                  <a:pt x="10636" y="82550"/>
                </a:lnTo>
                <a:lnTo>
                  <a:pt x="972" y="120987"/>
                </a:lnTo>
                <a:lnTo>
                  <a:pt x="0" y="162401"/>
                </a:lnTo>
                <a:lnTo>
                  <a:pt x="12600" y="201672"/>
                </a:lnTo>
                <a:lnTo>
                  <a:pt x="43656" y="233679"/>
                </a:lnTo>
                <a:lnTo>
                  <a:pt x="103663" y="256857"/>
                </a:lnTo>
                <a:lnTo>
                  <a:pt x="142716" y="266700"/>
                </a:lnTo>
                <a:lnTo>
                  <a:pt x="194984" y="254119"/>
                </a:lnTo>
                <a:lnTo>
                  <a:pt x="236061" y="239394"/>
                </a:lnTo>
                <a:lnTo>
                  <a:pt x="272375" y="217050"/>
                </a:lnTo>
                <a:lnTo>
                  <a:pt x="310356" y="181609"/>
                </a:lnTo>
                <a:lnTo>
                  <a:pt x="292494" y="132242"/>
                </a:lnTo>
                <a:lnTo>
                  <a:pt x="272012" y="99395"/>
                </a:lnTo>
                <a:lnTo>
                  <a:pt x="250554" y="73070"/>
                </a:lnTo>
                <a:lnTo>
                  <a:pt x="229767" y="43271"/>
                </a:lnTo>
                <a:lnTo>
                  <a:pt x="211296" y="0"/>
                </a:lnTo>
                <a:close/>
              </a:path>
            </a:pathLst>
          </a:custGeom>
          <a:ln w="9344">
            <a:solidFill>
              <a:srgbClr val="7F003F"/>
            </a:solidFill>
          </a:ln>
        </p:spPr>
        <p:txBody>
          <a:bodyPr wrap="square" lIns="0" tIns="0" rIns="0" bIns="0" rtlCol="0"/>
          <a:lstStyle/>
          <a:p>
            <a:endParaRPr/>
          </a:p>
        </p:txBody>
      </p:sp>
      <p:sp>
        <p:nvSpPr>
          <p:cNvPr id="48" name="object 48"/>
          <p:cNvSpPr/>
          <p:nvPr/>
        </p:nvSpPr>
        <p:spPr>
          <a:xfrm>
            <a:off x="3629659" y="35344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9" name="object 49"/>
          <p:cNvSpPr/>
          <p:nvPr/>
        </p:nvSpPr>
        <p:spPr>
          <a:xfrm>
            <a:off x="3952240" y="38011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0" name="object 50"/>
          <p:cNvSpPr/>
          <p:nvPr/>
        </p:nvSpPr>
        <p:spPr>
          <a:xfrm>
            <a:off x="4384675" y="2584450"/>
            <a:ext cx="311784" cy="265429"/>
          </a:xfrm>
          <a:prstGeom prst="rect">
            <a:avLst/>
          </a:prstGeom>
          <a:blipFill>
            <a:blip r:embed="rId14" cstate="print"/>
            <a:stretch>
              <a:fillRect/>
            </a:stretch>
          </a:blipFill>
        </p:spPr>
        <p:txBody>
          <a:bodyPr wrap="square" lIns="0" tIns="0" rIns="0" bIns="0" rtlCol="0"/>
          <a:lstStyle/>
          <a:p>
            <a:endParaRPr/>
          </a:p>
        </p:txBody>
      </p:sp>
      <p:sp>
        <p:nvSpPr>
          <p:cNvPr id="51" name="object 51"/>
          <p:cNvSpPr/>
          <p:nvPr/>
        </p:nvSpPr>
        <p:spPr>
          <a:xfrm>
            <a:off x="4385309" y="2584450"/>
            <a:ext cx="312420" cy="265430"/>
          </a:xfrm>
          <a:custGeom>
            <a:avLst/>
            <a:gdLst/>
            <a:ahLst/>
            <a:cxnLst/>
            <a:rect l="l" t="t" r="r" b="b"/>
            <a:pathLst>
              <a:path w="312420" h="265430">
                <a:moveTo>
                  <a:pt x="210819" y="0"/>
                </a:moveTo>
                <a:lnTo>
                  <a:pt x="185142" y="2043"/>
                </a:lnTo>
                <a:lnTo>
                  <a:pt x="159702" y="3968"/>
                </a:lnTo>
                <a:lnTo>
                  <a:pt x="134739" y="8036"/>
                </a:lnTo>
                <a:lnTo>
                  <a:pt x="78739" y="32523"/>
                </a:lnTo>
                <a:lnTo>
                  <a:pt x="46037" y="54133"/>
                </a:lnTo>
                <a:lnTo>
                  <a:pt x="10160" y="81279"/>
                </a:lnTo>
                <a:lnTo>
                  <a:pt x="674" y="119895"/>
                </a:lnTo>
                <a:lnTo>
                  <a:pt x="0" y="161607"/>
                </a:lnTo>
                <a:lnTo>
                  <a:pt x="12660" y="200937"/>
                </a:lnTo>
                <a:lnTo>
                  <a:pt x="43179" y="232410"/>
                </a:lnTo>
                <a:lnTo>
                  <a:pt x="104298" y="256063"/>
                </a:lnTo>
                <a:lnTo>
                  <a:pt x="143510" y="265429"/>
                </a:lnTo>
                <a:lnTo>
                  <a:pt x="195798" y="253404"/>
                </a:lnTo>
                <a:lnTo>
                  <a:pt x="237013" y="238760"/>
                </a:lnTo>
                <a:lnTo>
                  <a:pt x="273704" y="216495"/>
                </a:lnTo>
                <a:lnTo>
                  <a:pt x="312419" y="181610"/>
                </a:lnTo>
                <a:lnTo>
                  <a:pt x="293928" y="132120"/>
                </a:lnTo>
                <a:lnTo>
                  <a:pt x="272999" y="99029"/>
                </a:lnTo>
                <a:lnTo>
                  <a:pt x="251155" y="72522"/>
                </a:lnTo>
                <a:lnTo>
                  <a:pt x="229920" y="42783"/>
                </a:lnTo>
                <a:lnTo>
                  <a:pt x="210819" y="0"/>
                </a:lnTo>
                <a:close/>
              </a:path>
            </a:pathLst>
          </a:custGeom>
          <a:ln w="9344">
            <a:solidFill>
              <a:srgbClr val="7F003F"/>
            </a:solidFill>
          </a:ln>
        </p:spPr>
        <p:txBody>
          <a:bodyPr wrap="square" lIns="0" tIns="0" rIns="0" bIns="0" rtlCol="0"/>
          <a:lstStyle/>
          <a:p>
            <a:endParaRPr/>
          </a:p>
        </p:txBody>
      </p:sp>
      <p:sp>
        <p:nvSpPr>
          <p:cNvPr id="52" name="object 52"/>
          <p:cNvSpPr/>
          <p:nvPr/>
        </p:nvSpPr>
        <p:spPr>
          <a:xfrm>
            <a:off x="4373879" y="25844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3" name="object 53"/>
          <p:cNvSpPr/>
          <p:nvPr/>
        </p:nvSpPr>
        <p:spPr>
          <a:xfrm>
            <a:off x="4697729" y="28498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4" name="object 54"/>
          <p:cNvSpPr/>
          <p:nvPr/>
        </p:nvSpPr>
        <p:spPr>
          <a:xfrm>
            <a:off x="4820284" y="2510789"/>
            <a:ext cx="311785" cy="264160"/>
          </a:xfrm>
          <a:prstGeom prst="rect">
            <a:avLst/>
          </a:prstGeom>
          <a:blipFill>
            <a:blip r:embed="rId15" cstate="print"/>
            <a:stretch>
              <a:fillRect/>
            </a:stretch>
          </a:blipFill>
        </p:spPr>
        <p:txBody>
          <a:bodyPr wrap="square" lIns="0" tIns="0" rIns="0" bIns="0" rtlCol="0"/>
          <a:lstStyle/>
          <a:p>
            <a:endParaRPr/>
          </a:p>
        </p:txBody>
      </p:sp>
      <p:sp>
        <p:nvSpPr>
          <p:cNvPr id="55" name="object 55"/>
          <p:cNvSpPr/>
          <p:nvPr/>
        </p:nvSpPr>
        <p:spPr>
          <a:xfrm>
            <a:off x="4820443" y="2509520"/>
            <a:ext cx="313055" cy="265430"/>
          </a:xfrm>
          <a:custGeom>
            <a:avLst/>
            <a:gdLst/>
            <a:ahLst/>
            <a:cxnLst/>
            <a:rect l="l" t="t" r="r" b="b"/>
            <a:pathLst>
              <a:path w="313054" h="265430">
                <a:moveTo>
                  <a:pt x="211296" y="0"/>
                </a:moveTo>
                <a:lnTo>
                  <a:pt x="159702" y="4444"/>
                </a:lnTo>
                <a:lnTo>
                  <a:pt x="110966" y="16509"/>
                </a:lnTo>
                <a:lnTo>
                  <a:pt x="46037" y="54133"/>
                </a:lnTo>
                <a:lnTo>
                  <a:pt x="10636" y="81279"/>
                </a:lnTo>
                <a:lnTo>
                  <a:pt x="972" y="120431"/>
                </a:lnTo>
                <a:lnTo>
                  <a:pt x="0" y="162083"/>
                </a:lnTo>
                <a:lnTo>
                  <a:pt x="12600" y="201116"/>
                </a:lnTo>
                <a:lnTo>
                  <a:pt x="43656" y="232409"/>
                </a:lnTo>
                <a:lnTo>
                  <a:pt x="104298" y="256063"/>
                </a:lnTo>
                <a:lnTo>
                  <a:pt x="143986" y="265429"/>
                </a:lnTo>
                <a:lnTo>
                  <a:pt x="196274" y="253404"/>
                </a:lnTo>
                <a:lnTo>
                  <a:pt x="237489" y="238759"/>
                </a:lnTo>
                <a:lnTo>
                  <a:pt x="274181" y="216495"/>
                </a:lnTo>
                <a:lnTo>
                  <a:pt x="312896" y="181609"/>
                </a:lnTo>
                <a:lnTo>
                  <a:pt x="294405" y="132120"/>
                </a:lnTo>
                <a:lnTo>
                  <a:pt x="273475" y="99029"/>
                </a:lnTo>
                <a:lnTo>
                  <a:pt x="251631" y="72522"/>
                </a:lnTo>
                <a:lnTo>
                  <a:pt x="230397" y="42783"/>
                </a:lnTo>
                <a:lnTo>
                  <a:pt x="211296" y="0"/>
                </a:lnTo>
                <a:close/>
              </a:path>
            </a:pathLst>
          </a:custGeom>
          <a:ln w="9344">
            <a:solidFill>
              <a:srgbClr val="7F003F"/>
            </a:solidFill>
          </a:ln>
        </p:spPr>
        <p:txBody>
          <a:bodyPr wrap="square" lIns="0" tIns="0" rIns="0" bIns="0" rtlCol="0"/>
          <a:lstStyle/>
          <a:p>
            <a:endParaRPr/>
          </a:p>
        </p:txBody>
      </p:sp>
      <p:sp>
        <p:nvSpPr>
          <p:cNvPr id="56" name="object 56"/>
          <p:cNvSpPr/>
          <p:nvPr/>
        </p:nvSpPr>
        <p:spPr>
          <a:xfrm>
            <a:off x="4808220" y="25095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7" name="object 57"/>
          <p:cNvSpPr/>
          <p:nvPr/>
        </p:nvSpPr>
        <p:spPr>
          <a:xfrm>
            <a:off x="5133340" y="27749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8" name="object 58"/>
          <p:cNvSpPr/>
          <p:nvPr/>
        </p:nvSpPr>
        <p:spPr>
          <a:xfrm>
            <a:off x="4608829" y="2542539"/>
            <a:ext cx="311150" cy="264160"/>
          </a:xfrm>
          <a:prstGeom prst="rect">
            <a:avLst/>
          </a:prstGeom>
          <a:blipFill>
            <a:blip r:embed="rId16" cstate="print"/>
            <a:stretch>
              <a:fillRect/>
            </a:stretch>
          </a:blipFill>
        </p:spPr>
        <p:txBody>
          <a:bodyPr wrap="square" lIns="0" tIns="0" rIns="0" bIns="0" rtlCol="0"/>
          <a:lstStyle/>
          <a:p>
            <a:endParaRPr/>
          </a:p>
        </p:txBody>
      </p:sp>
      <p:sp>
        <p:nvSpPr>
          <p:cNvPr id="59" name="object 59"/>
          <p:cNvSpPr/>
          <p:nvPr/>
        </p:nvSpPr>
        <p:spPr>
          <a:xfrm>
            <a:off x="4609306" y="2541270"/>
            <a:ext cx="312420" cy="265430"/>
          </a:xfrm>
          <a:custGeom>
            <a:avLst/>
            <a:gdLst/>
            <a:ahLst/>
            <a:cxnLst/>
            <a:rect l="l" t="t" r="r" b="b"/>
            <a:pathLst>
              <a:path w="312420" h="265430">
                <a:moveTo>
                  <a:pt x="211613" y="0"/>
                </a:moveTo>
                <a:lnTo>
                  <a:pt x="159543" y="4444"/>
                </a:lnTo>
                <a:lnTo>
                  <a:pt x="111283" y="16509"/>
                </a:lnTo>
                <a:lnTo>
                  <a:pt x="45719" y="54133"/>
                </a:lnTo>
                <a:lnTo>
                  <a:pt x="9683" y="81279"/>
                </a:lnTo>
                <a:lnTo>
                  <a:pt x="734" y="119895"/>
                </a:lnTo>
                <a:lnTo>
                  <a:pt x="0" y="161607"/>
                </a:lnTo>
                <a:lnTo>
                  <a:pt x="12362" y="200937"/>
                </a:lnTo>
                <a:lnTo>
                  <a:pt x="42703" y="232409"/>
                </a:lnTo>
                <a:lnTo>
                  <a:pt x="103822" y="256063"/>
                </a:lnTo>
                <a:lnTo>
                  <a:pt x="143033" y="265429"/>
                </a:lnTo>
                <a:lnTo>
                  <a:pt x="195857" y="253404"/>
                </a:lnTo>
                <a:lnTo>
                  <a:pt x="237013" y="238759"/>
                </a:lnTo>
                <a:lnTo>
                  <a:pt x="273407" y="216495"/>
                </a:lnTo>
                <a:lnTo>
                  <a:pt x="311943" y="181609"/>
                </a:lnTo>
                <a:lnTo>
                  <a:pt x="293950" y="132120"/>
                </a:lnTo>
                <a:lnTo>
                  <a:pt x="273152" y="99029"/>
                </a:lnTo>
                <a:lnTo>
                  <a:pt x="251319" y="72522"/>
                </a:lnTo>
                <a:lnTo>
                  <a:pt x="230216" y="42783"/>
                </a:lnTo>
                <a:lnTo>
                  <a:pt x="211613" y="0"/>
                </a:lnTo>
                <a:close/>
              </a:path>
            </a:pathLst>
          </a:custGeom>
          <a:ln w="9344">
            <a:solidFill>
              <a:srgbClr val="7F003F"/>
            </a:solidFill>
          </a:ln>
        </p:spPr>
        <p:txBody>
          <a:bodyPr wrap="square" lIns="0" tIns="0" rIns="0" bIns="0" rtlCol="0"/>
          <a:lstStyle/>
          <a:p>
            <a:endParaRPr/>
          </a:p>
        </p:txBody>
      </p:sp>
      <p:sp>
        <p:nvSpPr>
          <p:cNvPr id="60" name="object 60"/>
          <p:cNvSpPr/>
          <p:nvPr/>
        </p:nvSpPr>
        <p:spPr>
          <a:xfrm>
            <a:off x="4597400" y="25412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1" name="object 61"/>
          <p:cNvSpPr/>
          <p:nvPr/>
        </p:nvSpPr>
        <p:spPr>
          <a:xfrm>
            <a:off x="4921250" y="28067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2" name="object 62"/>
          <p:cNvSpPr/>
          <p:nvPr/>
        </p:nvSpPr>
        <p:spPr>
          <a:xfrm>
            <a:off x="4881879" y="2582703"/>
            <a:ext cx="264160" cy="310356"/>
          </a:xfrm>
          <a:prstGeom prst="rect">
            <a:avLst/>
          </a:prstGeom>
          <a:blipFill>
            <a:blip r:embed="rId17" cstate="print"/>
            <a:stretch>
              <a:fillRect/>
            </a:stretch>
          </a:blipFill>
        </p:spPr>
        <p:txBody>
          <a:bodyPr wrap="square" lIns="0" tIns="0" rIns="0" bIns="0" rtlCol="0"/>
          <a:lstStyle/>
          <a:p>
            <a:endParaRPr/>
          </a:p>
        </p:txBody>
      </p:sp>
      <p:sp>
        <p:nvSpPr>
          <p:cNvPr id="63" name="object 63"/>
          <p:cNvSpPr/>
          <p:nvPr/>
        </p:nvSpPr>
        <p:spPr>
          <a:xfrm>
            <a:off x="4881879" y="2581910"/>
            <a:ext cx="265430" cy="311150"/>
          </a:xfrm>
          <a:custGeom>
            <a:avLst/>
            <a:gdLst/>
            <a:ahLst/>
            <a:cxnLst/>
            <a:rect l="l" t="t" r="r" b="b"/>
            <a:pathLst>
              <a:path w="265429" h="311150">
                <a:moveTo>
                  <a:pt x="0" y="210819"/>
                </a:moveTo>
                <a:lnTo>
                  <a:pt x="2043" y="184963"/>
                </a:lnTo>
                <a:lnTo>
                  <a:pt x="3968" y="159226"/>
                </a:lnTo>
                <a:lnTo>
                  <a:pt x="8036" y="134203"/>
                </a:lnTo>
                <a:lnTo>
                  <a:pt x="32523" y="78204"/>
                </a:lnTo>
                <a:lnTo>
                  <a:pt x="54133" y="45561"/>
                </a:lnTo>
                <a:lnTo>
                  <a:pt x="81280" y="10160"/>
                </a:lnTo>
                <a:lnTo>
                  <a:pt x="119717" y="674"/>
                </a:lnTo>
                <a:lnTo>
                  <a:pt x="161131" y="0"/>
                </a:lnTo>
                <a:lnTo>
                  <a:pt x="200402" y="12660"/>
                </a:lnTo>
                <a:lnTo>
                  <a:pt x="232410" y="43179"/>
                </a:lnTo>
                <a:lnTo>
                  <a:pt x="255587" y="103822"/>
                </a:lnTo>
                <a:lnTo>
                  <a:pt x="265430" y="143510"/>
                </a:lnTo>
                <a:lnTo>
                  <a:pt x="253404" y="195064"/>
                </a:lnTo>
                <a:lnTo>
                  <a:pt x="238760" y="235902"/>
                </a:lnTo>
                <a:lnTo>
                  <a:pt x="216495" y="272454"/>
                </a:lnTo>
                <a:lnTo>
                  <a:pt x="181610" y="311150"/>
                </a:lnTo>
                <a:lnTo>
                  <a:pt x="131632" y="293278"/>
                </a:lnTo>
                <a:lnTo>
                  <a:pt x="98480" y="272724"/>
                </a:lnTo>
                <a:lnTo>
                  <a:pt x="72156" y="251073"/>
                </a:lnTo>
                <a:lnTo>
                  <a:pt x="42661" y="229910"/>
                </a:lnTo>
                <a:lnTo>
                  <a:pt x="0" y="210819"/>
                </a:lnTo>
                <a:close/>
              </a:path>
            </a:pathLst>
          </a:custGeom>
          <a:ln w="9344">
            <a:solidFill>
              <a:srgbClr val="7F003F"/>
            </a:solidFill>
          </a:ln>
        </p:spPr>
        <p:txBody>
          <a:bodyPr wrap="square" lIns="0" tIns="0" rIns="0" bIns="0" rtlCol="0"/>
          <a:lstStyle/>
          <a:p>
            <a:endParaRPr/>
          </a:p>
        </p:txBody>
      </p:sp>
      <p:sp>
        <p:nvSpPr>
          <p:cNvPr id="64" name="object 64"/>
          <p:cNvSpPr/>
          <p:nvPr/>
        </p:nvSpPr>
        <p:spPr>
          <a:xfrm>
            <a:off x="4881879" y="25704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5" name="object 65"/>
          <p:cNvSpPr/>
          <p:nvPr/>
        </p:nvSpPr>
        <p:spPr>
          <a:xfrm>
            <a:off x="5147309" y="28930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6" name="object 66"/>
          <p:cNvSpPr/>
          <p:nvPr/>
        </p:nvSpPr>
        <p:spPr>
          <a:xfrm>
            <a:off x="5060950" y="2652553"/>
            <a:ext cx="264160" cy="310356"/>
          </a:xfrm>
          <a:prstGeom prst="rect">
            <a:avLst/>
          </a:prstGeom>
          <a:blipFill>
            <a:blip r:embed="rId18" cstate="print"/>
            <a:stretch>
              <a:fillRect/>
            </a:stretch>
          </a:blipFill>
        </p:spPr>
        <p:txBody>
          <a:bodyPr wrap="square" lIns="0" tIns="0" rIns="0" bIns="0" rtlCol="0"/>
          <a:lstStyle/>
          <a:p>
            <a:endParaRPr/>
          </a:p>
        </p:txBody>
      </p:sp>
      <p:sp>
        <p:nvSpPr>
          <p:cNvPr id="67" name="object 67"/>
          <p:cNvSpPr/>
          <p:nvPr/>
        </p:nvSpPr>
        <p:spPr>
          <a:xfrm>
            <a:off x="5060950" y="2651760"/>
            <a:ext cx="265430" cy="311150"/>
          </a:xfrm>
          <a:custGeom>
            <a:avLst/>
            <a:gdLst/>
            <a:ahLst/>
            <a:cxnLst/>
            <a:rect l="l" t="t" r="r" b="b"/>
            <a:pathLst>
              <a:path w="265429" h="311150">
                <a:moveTo>
                  <a:pt x="0" y="210819"/>
                </a:moveTo>
                <a:lnTo>
                  <a:pt x="2024" y="184963"/>
                </a:lnTo>
                <a:lnTo>
                  <a:pt x="3810" y="159226"/>
                </a:lnTo>
                <a:lnTo>
                  <a:pt x="7500" y="134203"/>
                </a:lnTo>
                <a:lnTo>
                  <a:pt x="31988" y="78204"/>
                </a:lnTo>
                <a:lnTo>
                  <a:pt x="53974" y="45561"/>
                </a:lnTo>
                <a:lnTo>
                  <a:pt x="81279" y="10160"/>
                </a:lnTo>
                <a:lnTo>
                  <a:pt x="119895" y="674"/>
                </a:lnTo>
                <a:lnTo>
                  <a:pt x="161607" y="0"/>
                </a:lnTo>
                <a:lnTo>
                  <a:pt x="200937" y="12660"/>
                </a:lnTo>
                <a:lnTo>
                  <a:pt x="232410" y="43179"/>
                </a:lnTo>
                <a:lnTo>
                  <a:pt x="256063" y="103822"/>
                </a:lnTo>
                <a:lnTo>
                  <a:pt x="265429" y="143510"/>
                </a:lnTo>
                <a:lnTo>
                  <a:pt x="253404" y="195064"/>
                </a:lnTo>
                <a:lnTo>
                  <a:pt x="238760" y="235902"/>
                </a:lnTo>
                <a:lnTo>
                  <a:pt x="216495" y="272454"/>
                </a:lnTo>
                <a:lnTo>
                  <a:pt x="181610" y="311150"/>
                </a:lnTo>
                <a:lnTo>
                  <a:pt x="131632" y="293278"/>
                </a:lnTo>
                <a:lnTo>
                  <a:pt x="98480" y="272724"/>
                </a:lnTo>
                <a:lnTo>
                  <a:pt x="72156" y="251073"/>
                </a:lnTo>
                <a:lnTo>
                  <a:pt x="42661" y="229910"/>
                </a:lnTo>
                <a:lnTo>
                  <a:pt x="0" y="210819"/>
                </a:lnTo>
                <a:close/>
              </a:path>
            </a:pathLst>
          </a:custGeom>
          <a:ln w="9344">
            <a:solidFill>
              <a:srgbClr val="7F003F"/>
            </a:solidFill>
          </a:ln>
        </p:spPr>
        <p:txBody>
          <a:bodyPr wrap="square" lIns="0" tIns="0" rIns="0" bIns="0" rtlCol="0"/>
          <a:lstStyle/>
          <a:p>
            <a:endParaRPr/>
          </a:p>
        </p:txBody>
      </p:sp>
      <p:sp>
        <p:nvSpPr>
          <p:cNvPr id="68" name="object 68"/>
          <p:cNvSpPr/>
          <p:nvPr/>
        </p:nvSpPr>
        <p:spPr>
          <a:xfrm>
            <a:off x="5060950" y="26403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9" name="object 69"/>
          <p:cNvSpPr/>
          <p:nvPr/>
        </p:nvSpPr>
        <p:spPr>
          <a:xfrm>
            <a:off x="5326379" y="29629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0" name="object 70"/>
          <p:cNvSpPr/>
          <p:nvPr/>
        </p:nvSpPr>
        <p:spPr>
          <a:xfrm>
            <a:off x="5290820" y="2781300"/>
            <a:ext cx="265429" cy="309879"/>
          </a:xfrm>
          <a:prstGeom prst="rect">
            <a:avLst/>
          </a:prstGeom>
          <a:blipFill>
            <a:blip r:embed="rId19" cstate="print"/>
            <a:stretch>
              <a:fillRect/>
            </a:stretch>
          </a:blipFill>
        </p:spPr>
        <p:txBody>
          <a:bodyPr wrap="square" lIns="0" tIns="0" rIns="0" bIns="0" rtlCol="0"/>
          <a:lstStyle/>
          <a:p>
            <a:endParaRPr/>
          </a:p>
        </p:txBody>
      </p:sp>
      <p:sp>
        <p:nvSpPr>
          <p:cNvPr id="71" name="object 71"/>
          <p:cNvSpPr/>
          <p:nvPr/>
        </p:nvSpPr>
        <p:spPr>
          <a:xfrm>
            <a:off x="5290820" y="2780823"/>
            <a:ext cx="265430" cy="310515"/>
          </a:xfrm>
          <a:custGeom>
            <a:avLst/>
            <a:gdLst/>
            <a:ahLst/>
            <a:cxnLst/>
            <a:rect l="l" t="t" r="r" b="b"/>
            <a:pathLst>
              <a:path w="265429" h="310514">
                <a:moveTo>
                  <a:pt x="0" y="211296"/>
                </a:moveTo>
                <a:lnTo>
                  <a:pt x="4444" y="159226"/>
                </a:lnTo>
                <a:lnTo>
                  <a:pt x="16509" y="110966"/>
                </a:lnTo>
                <a:lnTo>
                  <a:pt x="54133" y="46037"/>
                </a:lnTo>
                <a:lnTo>
                  <a:pt x="81279" y="10636"/>
                </a:lnTo>
                <a:lnTo>
                  <a:pt x="120431" y="972"/>
                </a:lnTo>
                <a:lnTo>
                  <a:pt x="162083" y="0"/>
                </a:lnTo>
                <a:lnTo>
                  <a:pt x="201116" y="12600"/>
                </a:lnTo>
                <a:lnTo>
                  <a:pt x="232409" y="43656"/>
                </a:lnTo>
                <a:lnTo>
                  <a:pt x="256063" y="103663"/>
                </a:lnTo>
                <a:lnTo>
                  <a:pt x="265429" y="142716"/>
                </a:lnTo>
                <a:lnTo>
                  <a:pt x="253404" y="194984"/>
                </a:lnTo>
                <a:lnTo>
                  <a:pt x="238759" y="236061"/>
                </a:lnTo>
                <a:lnTo>
                  <a:pt x="216495" y="272375"/>
                </a:lnTo>
                <a:lnTo>
                  <a:pt x="181609" y="310356"/>
                </a:lnTo>
                <a:lnTo>
                  <a:pt x="132120" y="292494"/>
                </a:lnTo>
                <a:lnTo>
                  <a:pt x="99029" y="272012"/>
                </a:lnTo>
                <a:lnTo>
                  <a:pt x="72522" y="250554"/>
                </a:lnTo>
                <a:lnTo>
                  <a:pt x="42783" y="229767"/>
                </a:lnTo>
                <a:lnTo>
                  <a:pt x="0" y="211296"/>
                </a:lnTo>
                <a:close/>
              </a:path>
            </a:pathLst>
          </a:custGeom>
          <a:ln w="9344">
            <a:solidFill>
              <a:srgbClr val="7F003F"/>
            </a:solidFill>
          </a:ln>
        </p:spPr>
        <p:txBody>
          <a:bodyPr wrap="square" lIns="0" tIns="0" rIns="0" bIns="0" rtlCol="0"/>
          <a:lstStyle/>
          <a:p>
            <a:endParaRPr/>
          </a:p>
        </p:txBody>
      </p:sp>
      <p:sp>
        <p:nvSpPr>
          <p:cNvPr id="72" name="object 72"/>
          <p:cNvSpPr/>
          <p:nvPr/>
        </p:nvSpPr>
        <p:spPr>
          <a:xfrm>
            <a:off x="5290820" y="27686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3" name="object 73"/>
          <p:cNvSpPr/>
          <p:nvPr/>
        </p:nvSpPr>
        <p:spPr>
          <a:xfrm>
            <a:off x="5556250" y="30911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4" name="object 74"/>
          <p:cNvSpPr/>
          <p:nvPr/>
        </p:nvSpPr>
        <p:spPr>
          <a:xfrm>
            <a:off x="5391150" y="2927508"/>
            <a:ext cx="264160" cy="310991"/>
          </a:xfrm>
          <a:prstGeom prst="rect">
            <a:avLst/>
          </a:prstGeom>
          <a:blipFill>
            <a:blip r:embed="rId20" cstate="print"/>
            <a:stretch>
              <a:fillRect/>
            </a:stretch>
          </a:blipFill>
        </p:spPr>
        <p:txBody>
          <a:bodyPr wrap="square" lIns="0" tIns="0" rIns="0" bIns="0" rtlCol="0"/>
          <a:lstStyle/>
          <a:p>
            <a:endParaRPr/>
          </a:p>
        </p:txBody>
      </p:sp>
      <p:sp>
        <p:nvSpPr>
          <p:cNvPr id="75" name="object 75"/>
          <p:cNvSpPr/>
          <p:nvPr/>
        </p:nvSpPr>
        <p:spPr>
          <a:xfrm>
            <a:off x="5391150" y="2926873"/>
            <a:ext cx="265430" cy="313055"/>
          </a:xfrm>
          <a:custGeom>
            <a:avLst/>
            <a:gdLst/>
            <a:ahLst/>
            <a:cxnLst/>
            <a:rect l="l" t="t" r="r" b="b"/>
            <a:pathLst>
              <a:path w="265429" h="313055">
                <a:moveTo>
                  <a:pt x="0" y="211296"/>
                </a:moveTo>
                <a:lnTo>
                  <a:pt x="2024" y="185618"/>
                </a:lnTo>
                <a:lnTo>
                  <a:pt x="3810" y="160178"/>
                </a:lnTo>
                <a:lnTo>
                  <a:pt x="7500" y="135215"/>
                </a:lnTo>
                <a:lnTo>
                  <a:pt x="31988" y="79216"/>
                </a:lnTo>
                <a:lnTo>
                  <a:pt x="53974" y="46513"/>
                </a:lnTo>
                <a:lnTo>
                  <a:pt x="81279" y="10636"/>
                </a:lnTo>
                <a:lnTo>
                  <a:pt x="119895" y="972"/>
                </a:lnTo>
                <a:lnTo>
                  <a:pt x="161607" y="0"/>
                </a:lnTo>
                <a:lnTo>
                  <a:pt x="200937" y="12600"/>
                </a:lnTo>
                <a:lnTo>
                  <a:pt x="232410" y="43656"/>
                </a:lnTo>
                <a:lnTo>
                  <a:pt x="255587" y="104775"/>
                </a:lnTo>
                <a:lnTo>
                  <a:pt x="265429" y="143986"/>
                </a:lnTo>
                <a:lnTo>
                  <a:pt x="253404" y="196274"/>
                </a:lnTo>
                <a:lnTo>
                  <a:pt x="238760" y="237490"/>
                </a:lnTo>
                <a:lnTo>
                  <a:pt x="216495" y="274181"/>
                </a:lnTo>
                <a:lnTo>
                  <a:pt x="181610" y="312896"/>
                </a:lnTo>
                <a:lnTo>
                  <a:pt x="131632" y="294405"/>
                </a:lnTo>
                <a:lnTo>
                  <a:pt x="98480" y="273475"/>
                </a:lnTo>
                <a:lnTo>
                  <a:pt x="72156" y="251631"/>
                </a:lnTo>
                <a:lnTo>
                  <a:pt x="42661" y="230397"/>
                </a:lnTo>
                <a:lnTo>
                  <a:pt x="0" y="211296"/>
                </a:lnTo>
                <a:close/>
              </a:path>
            </a:pathLst>
          </a:custGeom>
          <a:ln w="9344">
            <a:solidFill>
              <a:srgbClr val="7F003F"/>
            </a:solidFill>
          </a:ln>
        </p:spPr>
        <p:txBody>
          <a:bodyPr wrap="square" lIns="0" tIns="0" rIns="0" bIns="0" rtlCol="0"/>
          <a:lstStyle/>
          <a:p>
            <a:endParaRPr/>
          </a:p>
        </p:txBody>
      </p:sp>
      <p:sp>
        <p:nvSpPr>
          <p:cNvPr id="76" name="object 76"/>
          <p:cNvSpPr/>
          <p:nvPr/>
        </p:nvSpPr>
        <p:spPr>
          <a:xfrm>
            <a:off x="5391150" y="29146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7" name="object 77"/>
          <p:cNvSpPr/>
          <p:nvPr/>
        </p:nvSpPr>
        <p:spPr>
          <a:xfrm>
            <a:off x="5656579" y="32397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8" name="object 78"/>
          <p:cNvSpPr/>
          <p:nvPr/>
        </p:nvSpPr>
        <p:spPr>
          <a:xfrm>
            <a:off x="4446270" y="2507773"/>
            <a:ext cx="265429" cy="311626"/>
          </a:xfrm>
          <a:prstGeom prst="rect">
            <a:avLst/>
          </a:prstGeom>
          <a:blipFill>
            <a:blip r:embed="rId21" cstate="print"/>
            <a:stretch>
              <a:fillRect/>
            </a:stretch>
          </a:blipFill>
        </p:spPr>
        <p:txBody>
          <a:bodyPr wrap="square" lIns="0" tIns="0" rIns="0" bIns="0" rtlCol="0"/>
          <a:lstStyle/>
          <a:p>
            <a:endParaRPr/>
          </a:p>
        </p:txBody>
      </p:sp>
      <p:sp>
        <p:nvSpPr>
          <p:cNvPr id="79" name="object 79"/>
          <p:cNvSpPr/>
          <p:nvPr/>
        </p:nvSpPr>
        <p:spPr>
          <a:xfrm>
            <a:off x="4446270" y="2507614"/>
            <a:ext cx="265430" cy="311785"/>
          </a:xfrm>
          <a:custGeom>
            <a:avLst/>
            <a:gdLst/>
            <a:ahLst/>
            <a:cxnLst/>
            <a:rect l="l" t="t" r="r" b="b"/>
            <a:pathLst>
              <a:path w="265429" h="311785">
                <a:moveTo>
                  <a:pt x="0" y="211454"/>
                </a:moveTo>
                <a:lnTo>
                  <a:pt x="4444" y="159861"/>
                </a:lnTo>
                <a:lnTo>
                  <a:pt x="16509" y="111124"/>
                </a:lnTo>
                <a:lnTo>
                  <a:pt x="54133" y="46196"/>
                </a:lnTo>
                <a:lnTo>
                  <a:pt x="81279" y="10794"/>
                </a:lnTo>
                <a:lnTo>
                  <a:pt x="120431" y="1111"/>
                </a:lnTo>
                <a:lnTo>
                  <a:pt x="162083" y="0"/>
                </a:lnTo>
                <a:lnTo>
                  <a:pt x="201116" y="12223"/>
                </a:lnTo>
                <a:lnTo>
                  <a:pt x="232409" y="42544"/>
                </a:lnTo>
                <a:lnTo>
                  <a:pt x="256063" y="104298"/>
                </a:lnTo>
                <a:lnTo>
                  <a:pt x="265429" y="144144"/>
                </a:lnTo>
                <a:lnTo>
                  <a:pt x="253404" y="196413"/>
                </a:lnTo>
                <a:lnTo>
                  <a:pt x="238759" y="237489"/>
                </a:lnTo>
                <a:lnTo>
                  <a:pt x="216495" y="273804"/>
                </a:lnTo>
                <a:lnTo>
                  <a:pt x="181609" y="311784"/>
                </a:lnTo>
                <a:lnTo>
                  <a:pt x="132120" y="293913"/>
                </a:lnTo>
                <a:lnTo>
                  <a:pt x="99029" y="273359"/>
                </a:lnTo>
                <a:lnTo>
                  <a:pt x="72522" y="251708"/>
                </a:lnTo>
                <a:lnTo>
                  <a:pt x="42783" y="230545"/>
                </a:lnTo>
                <a:lnTo>
                  <a:pt x="0" y="211454"/>
                </a:lnTo>
                <a:close/>
              </a:path>
            </a:pathLst>
          </a:custGeom>
          <a:ln w="9344">
            <a:solidFill>
              <a:srgbClr val="7F003F"/>
            </a:solidFill>
          </a:ln>
        </p:spPr>
        <p:txBody>
          <a:bodyPr wrap="square" lIns="0" tIns="0" rIns="0" bIns="0" rtlCol="0"/>
          <a:lstStyle/>
          <a:p>
            <a:endParaRPr/>
          </a:p>
        </p:txBody>
      </p:sp>
      <p:sp>
        <p:nvSpPr>
          <p:cNvPr id="80" name="object 80"/>
          <p:cNvSpPr/>
          <p:nvPr/>
        </p:nvSpPr>
        <p:spPr>
          <a:xfrm>
            <a:off x="4446270" y="24955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1" name="object 81"/>
          <p:cNvSpPr/>
          <p:nvPr/>
        </p:nvSpPr>
        <p:spPr>
          <a:xfrm>
            <a:off x="4711700" y="28194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2" name="object 82"/>
          <p:cNvSpPr/>
          <p:nvPr/>
        </p:nvSpPr>
        <p:spPr>
          <a:xfrm>
            <a:off x="4657090" y="2540158"/>
            <a:ext cx="265429" cy="309721"/>
          </a:xfrm>
          <a:prstGeom prst="rect">
            <a:avLst/>
          </a:prstGeom>
          <a:blipFill>
            <a:blip r:embed="rId22" cstate="print"/>
            <a:stretch>
              <a:fillRect/>
            </a:stretch>
          </a:blipFill>
        </p:spPr>
        <p:txBody>
          <a:bodyPr wrap="square" lIns="0" tIns="0" rIns="0" bIns="0" rtlCol="0"/>
          <a:lstStyle/>
          <a:p>
            <a:endParaRPr/>
          </a:p>
        </p:txBody>
      </p:sp>
      <p:sp>
        <p:nvSpPr>
          <p:cNvPr id="83" name="object 83"/>
          <p:cNvSpPr/>
          <p:nvPr/>
        </p:nvSpPr>
        <p:spPr>
          <a:xfrm>
            <a:off x="4657090" y="2539523"/>
            <a:ext cx="265430" cy="310515"/>
          </a:xfrm>
          <a:custGeom>
            <a:avLst/>
            <a:gdLst/>
            <a:ahLst/>
            <a:cxnLst/>
            <a:rect l="l" t="t" r="r" b="b"/>
            <a:pathLst>
              <a:path w="265429" h="310514">
                <a:moveTo>
                  <a:pt x="0" y="211296"/>
                </a:moveTo>
                <a:lnTo>
                  <a:pt x="4445" y="159226"/>
                </a:lnTo>
                <a:lnTo>
                  <a:pt x="16510" y="110966"/>
                </a:lnTo>
                <a:lnTo>
                  <a:pt x="54768" y="46037"/>
                </a:lnTo>
                <a:lnTo>
                  <a:pt x="82550" y="10636"/>
                </a:lnTo>
                <a:lnTo>
                  <a:pt x="120451" y="972"/>
                </a:lnTo>
                <a:lnTo>
                  <a:pt x="161925" y="0"/>
                </a:lnTo>
                <a:lnTo>
                  <a:pt x="201493" y="12600"/>
                </a:lnTo>
                <a:lnTo>
                  <a:pt x="233680" y="43656"/>
                </a:lnTo>
                <a:lnTo>
                  <a:pt x="256222" y="103663"/>
                </a:lnTo>
                <a:lnTo>
                  <a:pt x="265430" y="142716"/>
                </a:lnTo>
                <a:lnTo>
                  <a:pt x="253404" y="194984"/>
                </a:lnTo>
                <a:lnTo>
                  <a:pt x="238760" y="236061"/>
                </a:lnTo>
                <a:lnTo>
                  <a:pt x="216495" y="272375"/>
                </a:lnTo>
                <a:lnTo>
                  <a:pt x="181610" y="310356"/>
                </a:lnTo>
                <a:lnTo>
                  <a:pt x="132120" y="292494"/>
                </a:lnTo>
                <a:lnTo>
                  <a:pt x="99029" y="272012"/>
                </a:lnTo>
                <a:lnTo>
                  <a:pt x="72522" y="250554"/>
                </a:lnTo>
                <a:lnTo>
                  <a:pt x="42783" y="229767"/>
                </a:lnTo>
                <a:lnTo>
                  <a:pt x="0" y="211296"/>
                </a:lnTo>
                <a:close/>
              </a:path>
            </a:pathLst>
          </a:custGeom>
          <a:ln w="9344">
            <a:solidFill>
              <a:srgbClr val="7F003F"/>
            </a:solidFill>
          </a:ln>
        </p:spPr>
        <p:txBody>
          <a:bodyPr wrap="square" lIns="0" tIns="0" rIns="0" bIns="0" rtlCol="0"/>
          <a:lstStyle/>
          <a:p>
            <a:endParaRPr/>
          </a:p>
        </p:txBody>
      </p:sp>
      <p:sp>
        <p:nvSpPr>
          <p:cNvPr id="84" name="object 84"/>
          <p:cNvSpPr/>
          <p:nvPr/>
        </p:nvSpPr>
        <p:spPr>
          <a:xfrm>
            <a:off x="4657090" y="25273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5" name="object 85"/>
          <p:cNvSpPr/>
          <p:nvPr/>
        </p:nvSpPr>
        <p:spPr>
          <a:xfrm>
            <a:off x="4922520" y="28498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6" name="object 86"/>
          <p:cNvSpPr/>
          <p:nvPr/>
        </p:nvSpPr>
        <p:spPr>
          <a:xfrm>
            <a:off x="5632450" y="3484403"/>
            <a:ext cx="264160" cy="311626"/>
          </a:xfrm>
          <a:prstGeom prst="rect">
            <a:avLst/>
          </a:prstGeom>
          <a:blipFill>
            <a:blip r:embed="rId23" cstate="print"/>
            <a:stretch>
              <a:fillRect/>
            </a:stretch>
          </a:blipFill>
        </p:spPr>
        <p:txBody>
          <a:bodyPr wrap="square" lIns="0" tIns="0" rIns="0" bIns="0" rtlCol="0"/>
          <a:lstStyle/>
          <a:p>
            <a:endParaRPr/>
          </a:p>
        </p:txBody>
      </p:sp>
      <p:sp>
        <p:nvSpPr>
          <p:cNvPr id="87" name="object 87"/>
          <p:cNvSpPr/>
          <p:nvPr/>
        </p:nvSpPr>
        <p:spPr>
          <a:xfrm>
            <a:off x="5632450" y="3484086"/>
            <a:ext cx="265430" cy="312420"/>
          </a:xfrm>
          <a:custGeom>
            <a:avLst/>
            <a:gdLst/>
            <a:ahLst/>
            <a:cxnLst/>
            <a:rect l="l" t="t" r="r" b="b"/>
            <a:pathLst>
              <a:path w="265429" h="312420">
                <a:moveTo>
                  <a:pt x="0" y="211613"/>
                </a:moveTo>
                <a:lnTo>
                  <a:pt x="4445" y="159543"/>
                </a:lnTo>
                <a:lnTo>
                  <a:pt x="16510" y="111283"/>
                </a:lnTo>
                <a:lnTo>
                  <a:pt x="54133" y="45720"/>
                </a:lnTo>
                <a:lnTo>
                  <a:pt x="81279" y="9683"/>
                </a:lnTo>
                <a:lnTo>
                  <a:pt x="119895" y="734"/>
                </a:lnTo>
                <a:lnTo>
                  <a:pt x="161607" y="0"/>
                </a:lnTo>
                <a:lnTo>
                  <a:pt x="200937" y="12362"/>
                </a:lnTo>
                <a:lnTo>
                  <a:pt x="232410" y="42703"/>
                </a:lnTo>
                <a:lnTo>
                  <a:pt x="256063" y="103822"/>
                </a:lnTo>
                <a:lnTo>
                  <a:pt x="265429" y="143033"/>
                </a:lnTo>
                <a:lnTo>
                  <a:pt x="253404" y="195322"/>
                </a:lnTo>
                <a:lnTo>
                  <a:pt x="238760" y="236537"/>
                </a:lnTo>
                <a:lnTo>
                  <a:pt x="216495" y="273228"/>
                </a:lnTo>
                <a:lnTo>
                  <a:pt x="181610" y="311943"/>
                </a:lnTo>
                <a:lnTo>
                  <a:pt x="132120" y="293950"/>
                </a:lnTo>
                <a:lnTo>
                  <a:pt x="99029" y="273152"/>
                </a:lnTo>
                <a:lnTo>
                  <a:pt x="72522" y="251319"/>
                </a:lnTo>
                <a:lnTo>
                  <a:pt x="42783" y="230216"/>
                </a:lnTo>
                <a:lnTo>
                  <a:pt x="0" y="211613"/>
                </a:lnTo>
                <a:close/>
              </a:path>
            </a:pathLst>
          </a:custGeom>
          <a:ln w="9344">
            <a:solidFill>
              <a:srgbClr val="7F003F"/>
            </a:solidFill>
          </a:ln>
        </p:spPr>
        <p:txBody>
          <a:bodyPr wrap="square" lIns="0" tIns="0" rIns="0" bIns="0" rtlCol="0"/>
          <a:lstStyle/>
          <a:p>
            <a:endParaRPr/>
          </a:p>
        </p:txBody>
      </p:sp>
      <p:sp>
        <p:nvSpPr>
          <p:cNvPr id="88" name="object 88"/>
          <p:cNvSpPr/>
          <p:nvPr/>
        </p:nvSpPr>
        <p:spPr>
          <a:xfrm>
            <a:off x="5632450" y="34721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9" name="object 89"/>
          <p:cNvSpPr/>
          <p:nvPr/>
        </p:nvSpPr>
        <p:spPr>
          <a:xfrm>
            <a:off x="5897879" y="37960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0" name="object 90"/>
          <p:cNvSpPr/>
          <p:nvPr/>
        </p:nvSpPr>
        <p:spPr>
          <a:xfrm>
            <a:off x="5598159" y="3269456"/>
            <a:ext cx="264160" cy="310673"/>
          </a:xfrm>
          <a:prstGeom prst="rect">
            <a:avLst/>
          </a:prstGeom>
          <a:blipFill>
            <a:blip r:embed="rId24" cstate="print"/>
            <a:stretch>
              <a:fillRect/>
            </a:stretch>
          </a:blipFill>
        </p:spPr>
        <p:txBody>
          <a:bodyPr wrap="square" lIns="0" tIns="0" rIns="0" bIns="0" rtlCol="0"/>
          <a:lstStyle/>
          <a:p>
            <a:endParaRPr/>
          </a:p>
        </p:txBody>
      </p:sp>
      <p:sp>
        <p:nvSpPr>
          <p:cNvPr id="91" name="object 91"/>
          <p:cNvSpPr/>
          <p:nvPr/>
        </p:nvSpPr>
        <p:spPr>
          <a:xfrm>
            <a:off x="5598159" y="3268503"/>
            <a:ext cx="265430" cy="311785"/>
          </a:xfrm>
          <a:custGeom>
            <a:avLst/>
            <a:gdLst/>
            <a:ahLst/>
            <a:cxnLst/>
            <a:rect l="l" t="t" r="r" b="b"/>
            <a:pathLst>
              <a:path w="265429" h="311785">
                <a:moveTo>
                  <a:pt x="0" y="211296"/>
                </a:moveTo>
                <a:lnTo>
                  <a:pt x="2024" y="185439"/>
                </a:lnTo>
                <a:lnTo>
                  <a:pt x="3810" y="159702"/>
                </a:lnTo>
                <a:lnTo>
                  <a:pt x="7500" y="134679"/>
                </a:lnTo>
                <a:lnTo>
                  <a:pt x="31988" y="78680"/>
                </a:lnTo>
                <a:lnTo>
                  <a:pt x="53974" y="46037"/>
                </a:lnTo>
                <a:lnTo>
                  <a:pt x="81279" y="10636"/>
                </a:lnTo>
                <a:lnTo>
                  <a:pt x="119717" y="972"/>
                </a:lnTo>
                <a:lnTo>
                  <a:pt x="161131" y="0"/>
                </a:lnTo>
                <a:lnTo>
                  <a:pt x="200402" y="12600"/>
                </a:lnTo>
                <a:lnTo>
                  <a:pt x="232410" y="43656"/>
                </a:lnTo>
                <a:lnTo>
                  <a:pt x="255587" y="104298"/>
                </a:lnTo>
                <a:lnTo>
                  <a:pt x="265429" y="143986"/>
                </a:lnTo>
                <a:lnTo>
                  <a:pt x="252849" y="196254"/>
                </a:lnTo>
                <a:lnTo>
                  <a:pt x="238125" y="237331"/>
                </a:lnTo>
                <a:lnTo>
                  <a:pt x="215780" y="273645"/>
                </a:lnTo>
                <a:lnTo>
                  <a:pt x="180339" y="311626"/>
                </a:lnTo>
                <a:lnTo>
                  <a:pt x="130860" y="293754"/>
                </a:lnTo>
                <a:lnTo>
                  <a:pt x="97840" y="273201"/>
                </a:lnTo>
                <a:lnTo>
                  <a:pt x="71526" y="251550"/>
                </a:lnTo>
                <a:lnTo>
                  <a:pt x="42163" y="230386"/>
                </a:lnTo>
                <a:lnTo>
                  <a:pt x="0" y="211296"/>
                </a:lnTo>
                <a:close/>
              </a:path>
            </a:pathLst>
          </a:custGeom>
          <a:ln w="9344">
            <a:solidFill>
              <a:srgbClr val="7F003F"/>
            </a:solidFill>
          </a:ln>
        </p:spPr>
        <p:txBody>
          <a:bodyPr wrap="square" lIns="0" tIns="0" rIns="0" bIns="0" rtlCol="0"/>
          <a:lstStyle/>
          <a:p>
            <a:endParaRPr/>
          </a:p>
        </p:txBody>
      </p:sp>
      <p:sp>
        <p:nvSpPr>
          <p:cNvPr id="92" name="object 92"/>
          <p:cNvSpPr/>
          <p:nvPr/>
        </p:nvSpPr>
        <p:spPr>
          <a:xfrm>
            <a:off x="5598159" y="32562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3" name="object 93"/>
          <p:cNvSpPr/>
          <p:nvPr/>
        </p:nvSpPr>
        <p:spPr>
          <a:xfrm>
            <a:off x="5863590" y="35801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4" name="object 94"/>
          <p:cNvSpPr/>
          <p:nvPr/>
        </p:nvSpPr>
        <p:spPr>
          <a:xfrm>
            <a:off x="5528309" y="3038316"/>
            <a:ext cx="264160" cy="311943"/>
          </a:xfrm>
          <a:prstGeom prst="rect">
            <a:avLst/>
          </a:prstGeom>
          <a:blipFill>
            <a:blip r:embed="rId25" cstate="print"/>
            <a:stretch>
              <a:fillRect/>
            </a:stretch>
          </a:blipFill>
        </p:spPr>
        <p:txBody>
          <a:bodyPr wrap="square" lIns="0" tIns="0" rIns="0" bIns="0" rtlCol="0"/>
          <a:lstStyle/>
          <a:p>
            <a:endParaRPr/>
          </a:p>
        </p:txBody>
      </p:sp>
      <p:sp>
        <p:nvSpPr>
          <p:cNvPr id="95" name="object 95"/>
          <p:cNvSpPr/>
          <p:nvPr/>
        </p:nvSpPr>
        <p:spPr>
          <a:xfrm>
            <a:off x="5528309" y="3037839"/>
            <a:ext cx="265430" cy="312420"/>
          </a:xfrm>
          <a:custGeom>
            <a:avLst/>
            <a:gdLst/>
            <a:ahLst/>
            <a:cxnLst/>
            <a:rect l="l" t="t" r="r" b="b"/>
            <a:pathLst>
              <a:path w="265429" h="312420">
                <a:moveTo>
                  <a:pt x="0" y="212089"/>
                </a:moveTo>
                <a:lnTo>
                  <a:pt x="2024" y="185677"/>
                </a:lnTo>
                <a:lnTo>
                  <a:pt x="3810" y="159861"/>
                </a:lnTo>
                <a:lnTo>
                  <a:pt x="7500" y="134758"/>
                </a:lnTo>
                <a:lnTo>
                  <a:pt x="31988" y="78739"/>
                </a:lnTo>
                <a:lnTo>
                  <a:pt x="53974" y="46037"/>
                </a:lnTo>
                <a:lnTo>
                  <a:pt x="81279" y="10159"/>
                </a:lnTo>
                <a:lnTo>
                  <a:pt x="119717" y="674"/>
                </a:lnTo>
                <a:lnTo>
                  <a:pt x="161131" y="0"/>
                </a:lnTo>
                <a:lnTo>
                  <a:pt x="200402" y="12660"/>
                </a:lnTo>
                <a:lnTo>
                  <a:pt x="232410" y="43179"/>
                </a:lnTo>
                <a:lnTo>
                  <a:pt x="255587" y="104298"/>
                </a:lnTo>
                <a:lnTo>
                  <a:pt x="265429" y="143509"/>
                </a:lnTo>
                <a:lnTo>
                  <a:pt x="252849" y="195798"/>
                </a:lnTo>
                <a:lnTo>
                  <a:pt x="238125" y="237013"/>
                </a:lnTo>
                <a:lnTo>
                  <a:pt x="215780" y="273704"/>
                </a:lnTo>
                <a:lnTo>
                  <a:pt x="180339" y="312419"/>
                </a:lnTo>
                <a:lnTo>
                  <a:pt x="130860" y="294426"/>
                </a:lnTo>
                <a:lnTo>
                  <a:pt x="97840" y="273629"/>
                </a:lnTo>
                <a:lnTo>
                  <a:pt x="71526" y="251795"/>
                </a:lnTo>
                <a:lnTo>
                  <a:pt x="42163" y="230692"/>
                </a:lnTo>
                <a:lnTo>
                  <a:pt x="0" y="212089"/>
                </a:lnTo>
                <a:close/>
              </a:path>
            </a:pathLst>
          </a:custGeom>
          <a:ln w="9344">
            <a:solidFill>
              <a:srgbClr val="7F003F"/>
            </a:solidFill>
          </a:ln>
        </p:spPr>
        <p:txBody>
          <a:bodyPr wrap="square" lIns="0" tIns="0" rIns="0" bIns="0" rtlCol="0"/>
          <a:lstStyle/>
          <a:p>
            <a:endParaRPr/>
          </a:p>
        </p:txBody>
      </p:sp>
      <p:sp>
        <p:nvSpPr>
          <p:cNvPr id="96" name="object 96"/>
          <p:cNvSpPr/>
          <p:nvPr/>
        </p:nvSpPr>
        <p:spPr>
          <a:xfrm>
            <a:off x="5528309" y="30264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7" name="object 97"/>
          <p:cNvSpPr/>
          <p:nvPr/>
        </p:nvSpPr>
        <p:spPr>
          <a:xfrm>
            <a:off x="5793740" y="33502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8" name="object 98"/>
          <p:cNvSpPr/>
          <p:nvPr/>
        </p:nvSpPr>
        <p:spPr>
          <a:xfrm>
            <a:off x="4876800" y="4400550"/>
            <a:ext cx="265429" cy="310356"/>
          </a:xfrm>
          <a:prstGeom prst="rect">
            <a:avLst/>
          </a:prstGeom>
          <a:blipFill>
            <a:blip r:embed="rId26" cstate="print"/>
            <a:stretch>
              <a:fillRect/>
            </a:stretch>
          </a:blipFill>
        </p:spPr>
        <p:txBody>
          <a:bodyPr wrap="square" lIns="0" tIns="0" rIns="0" bIns="0" rtlCol="0"/>
          <a:lstStyle/>
          <a:p>
            <a:endParaRPr/>
          </a:p>
        </p:txBody>
      </p:sp>
      <p:sp>
        <p:nvSpPr>
          <p:cNvPr id="99" name="object 99"/>
          <p:cNvSpPr/>
          <p:nvPr/>
        </p:nvSpPr>
        <p:spPr>
          <a:xfrm>
            <a:off x="4876800" y="4400550"/>
            <a:ext cx="265430" cy="309880"/>
          </a:xfrm>
          <a:custGeom>
            <a:avLst/>
            <a:gdLst/>
            <a:ahLst/>
            <a:cxnLst/>
            <a:rect l="l" t="t" r="r" b="b"/>
            <a:pathLst>
              <a:path w="265429" h="309879">
                <a:moveTo>
                  <a:pt x="0" y="99060"/>
                </a:moveTo>
                <a:lnTo>
                  <a:pt x="4445" y="151130"/>
                </a:lnTo>
                <a:lnTo>
                  <a:pt x="16510" y="199389"/>
                </a:lnTo>
                <a:lnTo>
                  <a:pt x="54133" y="264318"/>
                </a:lnTo>
                <a:lnTo>
                  <a:pt x="81279" y="299719"/>
                </a:lnTo>
                <a:lnTo>
                  <a:pt x="119895" y="309205"/>
                </a:lnTo>
                <a:lnTo>
                  <a:pt x="161607" y="309880"/>
                </a:lnTo>
                <a:lnTo>
                  <a:pt x="200937" y="297219"/>
                </a:lnTo>
                <a:lnTo>
                  <a:pt x="232410" y="266700"/>
                </a:lnTo>
                <a:lnTo>
                  <a:pt x="256063" y="206692"/>
                </a:lnTo>
                <a:lnTo>
                  <a:pt x="265429" y="167639"/>
                </a:lnTo>
                <a:lnTo>
                  <a:pt x="253404" y="115371"/>
                </a:lnTo>
                <a:lnTo>
                  <a:pt x="238760" y="74294"/>
                </a:lnTo>
                <a:lnTo>
                  <a:pt x="216495" y="37980"/>
                </a:lnTo>
                <a:lnTo>
                  <a:pt x="181610" y="0"/>
                </a:lnTo>
                <a:lnTo>
                  <a:pt x="132120" y="17373"/>
                </a:lnTo>
                <a:lnTo>
                  <a:pt x="99029" y="37795"/>
                </a:lnTo>
                <a:lnTo>
                  <a:pt x="72522" y="59436"/>
                </a:lnTo>
                <a:lnTo>
                  <a:pt x="42783" y="80467"/>
                </a:lnTo>
                <a:lnTo>
                  <a:pt x="0" y="99060"/>
                </a:lnTo>
                <a:close/>
              </a:path>
            </a:pathLst>
          </a:custGeom>
          <a:ln w="9344">
            <a:solidFill>
              <a:srgbClr val="7F003F"/>
            </a:solidFill>
          </a:ln>
        </p:spPr>
        <p:txBody>
          <a:bodyPr wrap="square" lIns="0" tIns="0" rIns="0" bIns="0" rtlCol="0"/>
          <a:lstStyle/>
          <a:p>
            <a:endParaRPr/>
          </a:p>
        </p:txBody>
      </p:sp>
      <p:sp>
        <p:nvSpPr>
          <p:cNvPr id="100" name="object 100"/>
          <p:cNvSpPr/>
          <p:nvPr/>
        </p:nvSpPr>
        <p:spPr>
          <a:xfrm>
            <a:off x="4876800" y="47218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1" name="object 101"/>
          <p:cNvSpPr/>
          <p:nvPr/>
        </p:nvSpPr>
        <p:spPr>
          <a:xfrm>
            <a:off x="5142229" y="44005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2" name="object 102"/>
          <p:cNvSpPr/>
          <p:nvPr/>
        </p:nvSpPr>
        <p:spPr>
          <a:xfrm>
            <a:off x="5055870" y="4330700"/>
            <a:ext cx="265429" cy="310356"/>
          </a:xfrm>
          <a:prstGeom prst="rect">
            <a:avLst/>
          </a:prstGeom>
          <a:blipFill>
            <a:blip r:embed="rId27" cstate="print"/>
            <a:stretch>
              <a:fillRect/>
            </a:stretch>
          </a:blipFill>
        </p:spPr>
        <p:txBody>
          <a:bodyPr wrap="square" lIns="0" tIns="0" rIns="0" bIns="0" rtlCol="0"/>
          <a:lstStyle/>
          <a:p>
            <a:endParaRPr/>
          </a:p>
        </p:txBody>
      </p:sp>
      <p:sp>
        <p:nvSpPr>
          <p:cNvPr id="103" name="object 103"/>
          <p:cNvSpPr/>
          <p:nvPr/>
        </p:nvSpPr>
        <p:spPr>
          <a:xfrm>
            <a:off x="5055870" y="4330700"/>
            <a:ext cx="265430" cy="309880"/>
          </a:xfrm>
          <a:custGeom>
            <a:avLst/>
            <a:gdLst/>
            <a:ahLst/>
            <a:cxnLst/>
            <a:rect l="l" t="t" r="r" b="b"/>
            <a:pathLst>
              <a:path w="265429" h="309879">
                <a:moveTo>
                  <a:pt x="0" y="99060"/>
                </a:moveTo>
                <a:lnTo>
                  <a:pt x="4444" y="151130"/>
                </a:lnTo>
                <a:lnTo>
                  <a:pt x="16509" y="199389"/>
                </a:lnTo>
                <a:lnTo>
                  <a:pt x="54133" y="264318"/>
                </a:lnTo>
                <a:lnTo>
                  <a:pt x="81279" y="299719"/>
                </a:lnTo>
                <a:lnTo>
                  <a:pt x="119895" y="309205"/>
                </a:lnTo>
                <a:lnTo>
                  <a:pt x="161607" y="309880"/>
                </a:lnTo>
                <a:lnTo>
                  <a:pt x="200937" y="297219"/>
                </a:lnTo>
                <a:lnTo>
                  <a:pt x="232409" y="266700"/>
                </a:lnTo>
                <a:lnTo>
                  <a:pt x="256063" y="206692"/>
                </a:lnTo>
                <a:lnTo>
                  <a:pt x="265429" y="167639"/>
                </a:lnTo>
                <a:lnTo>
                  <a:pt x="253404" y="115371"/>
                </a:lnTo>
                <a:lnTo>
                  <a:pt x="238759" y="74294"/>
                </a:lnTo>
                <a:lnTo>
                  <a:pt x="216495" y="37980"/>
                </a:lnTo>
                <a:lnTo>
                  <a:pt x="181609" y="0"/>
                </a:lnTo>
                <a:lnTo>
                  <a:pt x="132120" y="17373"/>
                </a:lnTo>
                <a:lnTo>
                  <a:pt x="99029" y="37795"/>
                </a:lnTo>
                <a:lnTo>
                  <a:pt x="72522" y="59436"/>
                </a:lnTo>
                <a:lnTo>
                  <a:pt x="42783" y="80467"/>
                </a:lnTo>
                <a:lnTo>
                  <a:pt x="0" y="99060"/>
                </a:lnTo>
                <a:close/>
              </a:path>
            </a:pathLst>
          </a:custGeom>
          <a:ln w="9344">
            <a:solidFill>
              <a:srgbClr val="7F003F"/>
            </a:solidFill>
          </a:ln>
        </p:spPr>
        <p:txBody>
          <a:bodyPr wrap="square" lIns="0" tIns="0" rIns="0" bIns="0" rtlCol="0"/>
          <a:lstStyle/>
          <a:p>
            <a:endParaRPr/>
          </a:p>
        </p:txBody>
      </p:sp>
      <p:sp>
        <p:nvSpPr>
          <p:cNvPr id="104" name="object 104"/>
          <p:cNvSpPr/>
          <p:nvPr/>
        </p:nvSpPr>
        <p:spPr>
          <a:xfrm>
            <a:off x="5055870" y="46520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5" name="object 105"/>
          <p:cNvSpPr/>
          <p:nvPr/>
        </p:nvSpPr>
        <p:spPr>
          <a:xfrm>
            <a:off x="5321300" y="43307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6" name="object 106"/>
          <p:cNvSpPr/>
          <p:nvPr/>
        </p:nvSpPr>
        <p:spPr>
          <a:xfrm>
            <a:off x="5285740" y="4199890"/>
            <a:ext cx="265429" cy="310673"/>
          </a:xfrm>
          <a:prstGeom prst="rect">
            <a:avLst/>
          </a:prstGeom>
          <a:blipFill>
            <a:blip r:embed="rId28" cstate="print"/>
            <a:stretch>
              <a:fillRect/>
            </a:stretch>
          </a:blipFill>
        </p:spPr>
        <p:txBody>
          <a:bodyPr wrap="square" lIns="0" tIns="0" rIns="0" bIns="0" rtlCol="0"/>
          <a:lstStyle/>
          <a:p>
            <a:endParaRPr/>
          </a:p>
        </p:txBody>
      </p:sp>
      <p:sp>
        <p:nvSpPr>
          <p:cNvPr id="107" name="object 107"/>
          <p:cNvSpPr/>
          <p:nvPr/>
        </p:nvSpPr>
        <p:spPr>
          <a:xfrm>
            <a:off x="5285740" y="4199890"/>
            <a:ext cx="265430" cy="310515"/>
          </a:xfrm>
          <a:custGeom>
            <a:avLst/>
            <a:gdLst/>
            <a:ahLst/>
            <a:cxnLst/>
            <a:rect l="l" t="t" r="r" b="b"/>
            <a:pathLst>
              <a:path w="265429" h="310514">
                <a:moveTo>
                  <a:pt x="0" y="100330"/>
                </a:moveTo>
                <a:lnTo>
                  <a:pt x="4445" y="151447"/>
                </a:lnTo>
                <a:lnTo>
                  <a:pt x="16510" y="200660"/>
                </a:lnTo>
                <a:lnTo>
                  <a:pt x="54133" y="264477"/>
                </a:lnTo>
                <a:lnTo>
                  <a:pt x="81280" y="299720"/>
                </a:lnTo>
                <a:lnTo>
                  <a:pt x="119915" y="309403"/>
                </a:lnTo>
                <a:lnTo>
                  <a:pt x="161766" y="310515"/>
                </a:lnTo>
                <a:lnTo>
                  <a:pt x="201473" y="298291"/>
                </a:lnTo>
                <a:lnTo>
                  <a:pt x="233680" y="267970"/>
                </a:lnTo>
                <a:lnTo>
                  <a:pt x="256222" y="206851"/>
                </a:lnTo>
                <a:lnTo>
                  <a:pt x="265430" y="167640"/>
                </a:lnTo>
                <a:lnTo>
                  <a:pt x="253404" y="115550"/>
                </a:lnTo>
                <a:lnTo>
                  <a:pt x="238760" y="74771"/>
                </a:lnTo>
                <a:lnTo>
                  <a:pt x="216495" y="38516"/>
                </a:lnTo>
                <a:lnTo>
                  <a:pt x="181610" y="0"/>
                </a:lnTo>
                <a:lnTo>
                  <a:pt x="132120" y="17871"/>
                </a:lnTo>
                <a:lnTo>
                  <a:pt x="99029" y="38425"/>
                </a:lnTo>
                <a:lnTo>
                  <a:pt x="72522" y="60076"/>
                </a:lnTo>
                <a:lnTo>
                  <a:pt x="42783" y="81239"/>
                </a:lnTo>
                <a:lnTo>
                  <a:pt x="0" y="100330"/>
                </a:lnTo>
                <a:close/>
              </a:path>
            </a:pathLst>
          </a:custGeom>
          <a:ln w="9344">
            <a:solidFill>
              <a:srgbClr val="7F003F"/>
            </a:solidFill>
          </a:ln>
        </p:spPr>
        <p:txBody>
          <a:bodyPr wrap="square" lIns="0" tIns="0" rIns="0" bIns="0" rtlCol="0"/>
          <a:lstStyle/>
          <a:p>
            <a:endParaRPr/>
          </a:p>
        </p:txBody>
      </p:sp>
      <p:sp>
        <p:nvSpPr>
          <p:cNvPr id="108" name="object 108"/>
          <p:cNvSpPr/>
          <p:nvPr/>
        </p:nvSpPr>
        <p:spPr>
          <a:xfrm>
            <a:off x="5285740" y="45224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9" name="object 109"/>
          <p:cNvSpPr/>
          <p:nvPr/>
        </p:nvSpPr>
        <p:spPr>
          <a:xfrm>
            <a:off x="5551170" y="41998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0" name="object 110"/>
          <p:cNvSpPr/>
          <p:nvPr/>
        </p:nvSpPr>
        <p:spPr>
          <a:xfrm>
            <a:off x="5386070" y="4052570"/>
            <a:ext cx="265429" cy="312896"/>
          </a:xfrm>
          <a:prstGeom prst="rect">
            <a:avLst/>
          </a:prstGeom>
          <a:blipFill>
            <a:blip r:embed="rId29" cstate="print"/>
            <a:stretch>
              <a:fillRect/>
            </a:stretch>
          </a:blipFill>
        </p:spPr>
        <p:txBody>
          <a:bodyPr wrap="square" lIns="0" tIns="0" rIns="0" bIns="0" rtlCol="0"/>
          <a:lstStyle/>
          <a:p>
            <a:endParaRPr/>
          </a:p>
        </p:txBody>
      </p:sp>
      <p:sp>
        <p:nvSpPr>
          <p:cNvPr id="111" name="object 111"/>
          <p:cNvSpPr/>
          <p:nvPr/>
        </p:nvSpPr>
        <p:spPr>
          <a:xfrm>
            <a:off x="5386070" y="4052570"/>
            <a:ext cx="265430" cy="312420"/>
          </a:xfrm>
          <a:custGeom>
            <a:avLst/>
            <a:gdLst/>
            <a:ahLst/>
            <a:cxnLst/>
            <a:rect l="l" t="t" r="r" b="b"/>
            <a:pathLst>
              <a:path w="265429" h="312420">
                <a:moveTo>
                  <a:pt x="0" y="100329"/>
                </a:moveTo>
                <a:lnTo>
                  <a:pt x="2043" y="126722"/>
                </a:lnTo>
                <a:lnTo>
                  <a:pt x="3968" y="152399"/>
                </a:lnTo>
                <a:lnTo>
                  <a:pt x="8036" y="177125"/>
                </a:lnTo>
                <a:lnTo>
                  <a:pt x="32523" y="233144"/>
                </a:lnTo>
                <a:lnTo>
                  <a:pt x="54133" y="266223"/>
                </a:lnTo>
                <a:lnTo>
                  <a:pt x="81279" y="302259"/>
                </a:lnTo>
                <a:lnTo>
                  <a:pt x="119895" y="311745"/>
                </a:lnTo>
                <a:lnTo>
                  <a:pt x="161607" y="312419"/>
                </a:lnTo>
                <a:lnTo>
                  <a:pt x="200937" y="299759"/>
                </a:lnTo>
                <a:lnTo>
                  <a:pt x="232409" y="269239"/>
                </a:lnTo>
                <a:lnTo>
                  <a:pt x="256063" y="208121"/>
                </a:lnTo>
                <a:lnTo>
                  <a:pt x="265429" y="168909"/>
                </a:lnTo>
                <a:lnTo>
                  <a:pt x="253404" y="116621"/>
                </a:lnTo>
                <a:lnTo>
                  <a:pt x="238759" y="75406"/>
                </a:lnTo>
                <a:lnTo>
                  <a:pt x="216495" y="38715"/>
                </a:lnTo>
                <a:lnTo>
                  <a:pt x="181609" y="0"/>
                </a:lnTo>
                <a:lnTo>
                  <a:pt x="132120" y="17993"/>
                </a:lnTo>
                <a:lnTo>
                  <a:pt x="99029" y="38790"/>
                </a:lnTo>
                <a:lnTo>
                  <a:pt x="72522" y="60624"/>
                </a:lnTo>
                <a:lnTo>
                  <a:pt x="42783" y="81727"/>
                </a:lnTo>
                <a:lnTo>
                  <a:pt x="0" y="100329"/>
                </a:lnTo>
                <a:close/>
              </a:path>
            </a:pathLst>
          </a:custGeom>
          <a:ln w="9344">
            <a:solidFill>
              <a:srgbClr val="7F003F"/>
            </a:solidFill>
          </a:ln>
        </p:spPr>
        <p:txBody>
          <a:bodyPr wrap="square" lIns="0" tIns="0" rIns="0" bIns="0" rtlCol="0"/>
          <a:lstStyle/>
          <a:p>
            <a:endParaRPr/>
          </a:p>
        </p:txBody>
      </p:sp>
      <p:sp>
        <p:nvSpPr>
          <p:cNvPr id="112" name="object 112"/>
          <p:cNvSpPr/>
          <p:nvPr/>
        </p:nvSpPr>
        <p:spPr>
          <a:xfrm>
            <a:off x="5386070" y="43764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3" name="object 113"/>
          <p:cNvSpPr/>
          <p:nvPr/>
        </p:nvSpPr>
        <p:spPr>
          <a:xfrm>
            <a:off x="5651500" y="40525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4" name="object 114"/>
          <p:cNvSpPr/>
          <p:nvPr/>
        </p:nvSpPr>
        <p:spPr>
          <a:xfrm>
            <a:off x="4441190" y="4474209"/>
            <a:ext cx="265429" cy="311626"/>
          </a:xfrm>
          <a:prstGeom prst="rect">
            <a:avLst/>
          </a:prstGeom>
          <a:blipFill>
            <a:blip r:embed="rId30" cstate="print"/>
            <a:stretch>
              <a:fillRect/>
            </a:stretch>
          </a:blipFill>
        </p:spPr>
        <p:txBody>
          <a:bodyPr wrap="square" lIns="0" tIns="0" rIns="0" bIns="0" rtlCol="0"/>
          <a:lstStyle/>
          <a:p>
            <a:endParaRPr/>
          </a:p>
        </p:txBody>
      </p:sp>
      <p:sp>
        <p:nvSpPr>
          <p:cNvPr id="115" name="object 115"/>
          <p:cNvSpPr/>
          <p:nvPr/>
        </p:nvSpPr>
        <p:spPr>
          <a:xfrm>
            <a:off x="4441190" y="4472940"/>
            <a:ext cx="265430" cy="312420"/>
          </a:xfrm>
          <a:custGeom>
            <a:avLst/>
            <a:gdLst/>
            <a:ahLst/>
            <a:cxnLst/>
            <a:rect l="l" t="t" r="r" b="b"/>
            <a:pathLst>
              <a:path w="265429" h="312420">
                <a:moveTo>
                  <a:pt x="0" y="100330"/>
                </a:moveTo>
                <a:lnTo>
                  <a:pt x="4445" y="152558"/>
                </a:lnTo>
                <a:lnTo>
                  <a:pt x="16510" y="201930"/>
                </a:lnTo>
                <a:lnTo>
                  <a:pt x="54133" y="266382"/>
                </a:lnTo>
                <a:lnTo>
                  <a:pt x="81280" y="302260"/>
                </a:lnTo>
                <a:lnTo>
                  <a:pt x="119915" y="311209"/>
                </a:lnTo>
                <a:lnTo>
                  <a:pt x="161766" y="311943"/>
                </a:lnTo>
                <a:lnTo>
                  <a:pt x="201473" y="299581"/>
                </a:lnTo>
                <a:lnTo>
                  <a:pt x="233680" y="269240"/>
                </a:lnTo>
                <a:lnTo>
                  <a:pt x="256222" y="208121"/>
                </a:lnTo>
                <a:lnTo>
                  <a:pt x="265430" y="168910"/>
                </a:lnTo>
                <a:lnTo>
                  <a:pt x="253404" y="116085"/>
                </a:lnTo>
                <a:lnTo>
                  <a:pt x="238760" y="74930"/>
                </a:lnTo>
                <a:lnTo>
                  <a:pt x="216495" y="38536"/>
                </a:lnTo>
                <a:lnTo>
                  <a:pt x="181610" y="0"/>
                </a:lnTo>
                <a:lnTo>
                  <a:pt x="132120" y="17993"/>
                </a:lnTo>
                <a:lnTo>
                  <a:pt x="99029" y="38790"/>
                </a:lnTo>
                <a:lnTo>
                  <a:pt x="72522" y="60624"/>
                </a:lnTo>
                <a:lnTo>
                  <a:pt x="42783" y="81727"/>
                </a:lnTo>
                <a:lnTo>
                  <a:pt x="0" y="100330"/>
                </a:lnTo>
                <a:close/>
              </a:path>
            </a:pathLst>
          </a:custGeom>
          <a:ln w="9344">
            <a:solidFill>
              <a:srgbClr val="7F003F"/>
            </a:solidFill>
          </a:ln>
        </p:spPr>
        <p:txBody>
          <a:bodyPr wrap="square" lIns="0" tIns="0" rIns="0" bIns="0" rtlCol="0"/>
          <a:lstStyle/>
          <a:p>
            <a:endParaRPr/>
          </a:p>
        </p:txBody>
      </p:sp>
      <p:sp>
        <p:nvSpPr>
          <p:cNvPr id="116" name="object 116"/>
          <p:cNvSpPr/>
          <p:nvPr/>
        </p:nvSpPr>
        <p:spPr>
          <a:xfrm>
            <a:off x="4441190" y="47967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7" name="object 117"/>
          <p:cNvSpPr/>
          <p:nvPr/>
        </p:nvSpPr>
        <p:spPr>
          <a:xfrm>
            <a:off x="4706620" y="44729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8" name="object 118"/>
          <p:cNvSpPr/>
          <p:nvPr/>
        </p:nvSpPr>
        <p:spPr>
          <a:xfrm>
            <a:off x="4653279" y="4442459"/>
            <a:ext cx="264160" cy="310514"/>
          </a:xfrm>
          <a:prstGeom prst="rect">
            <a:avLst/>
          </a:prstGeom>
          <a:blipFill>
            <a:blip r:embed="rId31" cstate="print"/>
            <a:stretch>
              <a:fillRect/>
            </a:stretch>
          </a:blipFill>
        </p:spPr>
        <p:txBody>
          <a:bodyPr wrap="square" lIns="0" tIns="0" rIns="0" bIns="0" rtlCol="0"/>
          <a:lstStyle/>
          <a:p>
            <a:endParaRPr/>
          </a:p>
        </p:txBody>
      </p:sp>
      <p:sp>
        <p:nvSpPr>
          <p:cNvPr id="119" name="object 119"/>
          <p:cNvSpPr/>
          <p:nvPr/>
        </p:nvSpPr>
        <p:spPr>
          <a:xfrm>
            <a:off x="4653279" y="4441190"/>
            <a:ext cx="265430" cy="311150"/>
          </a:xfrm>
          <a:custGeom>
            <a:avLst/>
            <a:gdLst/>
            <a:ahLst/>
            <a:cxnLst/>
            <a:rect l="l" t="t" r="r" b="b"/>
            <a:pathLst>
              <a:path w="265429" h="311150">
                <a:moveTo>
                  <a:pt x="0" y="100330"/>
                </a:moveTo>
                <a:lnTo>
                  <a:pt x="2043" y="126186"/>
                </a:lnTo>
                <a:lnTo>
                  <a:pt x="3968" y="151923"/>
                </a:lnTo>
                <a:lnTo>
                  <a:pt x="8036" y="176946"/>
                </a:lnTo>
                <a:lnTo>
                  <a:pt x="32523" y="232945"/>
                </a:lnTo>
                <a:lnTo>
                  <a:pt x="54133" y="265588"/>
                </a:lnTo>
                <a:lnTo>
                  <a:pt x="81280" y="300990"/>
                </a:lnTo>
                <a:lnTo>
                  <a:pt x="119717" y="310475"/>
                </a:lnTo>
                <a:lnTo>
                  <a:pt x="161131" y="311150"/>
                </a:lnTo>
                <a:lnTo>
                  <a:pt x="200402" y="298489"/>
                </a:lnTo>
                <a:lnTo>
                  <a:pt x="232410" y="267970"/>
                </a:lnTo>
                <a:lnTo>
                  <a:pt x="255587" y="207327"/>
                </a:lnTo>
                <a:lnTo>
                  <a:pt x="265430" y="167640"/>
                </a:lnTo>
                <a:lnTo>
                  <a:pt x="253404" y="116085"/>
                </a:lnTo>
                <a:lnTo>
                  <a:pt x="238760" y="75247"/>
                </a:lnTo>
                <a:lnTo>
                  <a:pt x="216495" y="38695"/>
                </a:lnTo>
                <a:lnTo>
                  <a:pt x="181610" y="0"/>
                </a:lnTo>
                <a:lnTo>
                  <a:pt x="131632" y="17993"/>
                </a:lnTo>
                <a:lnTo>
                  <a:pt x="98480" y="38790"/>
                </a:lnTo>
                <a:lnTo>
                  <a:pt x="72156" y="60624"/>
                </a:lnTo>
                <a:lnTo>
                  <a:pt x="42661" y="81727"/>
                </a:lnTo>
                <a:lnTo>
                  <a:pt x="0" y="100330"/>
                </a:lnTo>
                <a:close/>
              </a:path>
            </a:pathLst>
          </a:custGeom>
          <a:ln w="9344">
            <a:solidFill>
              <a:srgbClr val="7F003F"/>
            </a:solidFill>
          </a:ln>
        </p:spPr>
        <p:txBody>
          <a:bodyPr wrap="square" lIns="0" tIns="0" rIns="0" bIns="0" rtlCol="0"/>
          <a:lstStyle/>
          <a:p>
            <a:endParaRPr/>
          </a:p>
        </p:txBody>
      </p:sp>
      <p:sp>
        <p:nvSpPr>
          <p:cNvPr id="120" name="object 120"/>
          <p:cNvSpPr/>
          <p:nvPr/>
        </p:nvSpPr>
        <p:spPr>
          <a:xfrm>
            <a:off x="4653279" y="47637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1" name="object 121"/>
          <p:cNvSpPr/>
          <p:nvPr/>
        </p:nvSpPr>
        <p:spPr>
          <a:xfrm>
            <a:off x="4918709" y="44411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2" name="object 122"/>
          <p:cNvSpPr/>
          <p:nvPr/>
        </p:nvSpPr>
        <p:spPr>
          <a:xfrm>
            <a:off x="5627370" y="3497579"/>
            <a:ext cx="265429" cy="311626"/>
          </a:xfrm>
          <a:prstGeom prst="rect">
            <a:avLst/>
          </a:prstGeom>
          <a:blipFill>
            <a:blip r:embed="rId32" cstate="print"/>
            <a:stretch>
              <a:fillRect/>
            </a:stretch>
          </a:blipFill>
        </p:spPr>
        <p:txBody>
          <a:bodyPr wrap="square" lIns="0" tIns="0" rIns="0" bIns="0" rtlCol="0"/>
          <a:lstStyle/>
          <a:p>
            <a:endParaRPr/>
          </a:p>
        </p:txBody>
      </p:sp>
      <p:sp>
        <p:nvSpPr>
          <p:cNvPr id="123" name="object 123"/>
          <p:cNvSpPr/>
          <p:nvPr/>
        </p:nvSpPr>
        <p:spPr>
          <a:xfrm>
            <a:off x="5627370" y="3496309"/>
            <a:ext cx="265430" cy="312420"/>
          </a:xfrm>
          <a:custGeom>
            <a:avLst/>
            <a:gdLst/>
            <a:ahLst/>
            <a:cxnLst/>
            <a:rect l="l" t="t" r="r" b="b"/>
            <a:pathLst>
              <a:path w="265429" h="312420">
                <a:moveTo>
                  <a:pt x="0" y="101600"/>
                </a:moveTo>
                <a:lnTo>
                  <a:pt x="2043" y="127277"/>
                </a:lnTo>
                <a:lnTo>
                  <a:pt x="3968" y="152717"/>
                </a:lnTo>
                <a:lnTo>
                  <a:pt x="8036" y="177680"/>
                </a:lnTo>
                <a:lnTo>
                  <a:pt x="32523" y="233679"/>
                </a:lnTo>
                <a:lnTo>
                  <a:pt x="54133" y="266382"/>
                </a:lnTo>
                <a:lnTo>
                  <a:pt x="81279" y="302259"/>
                </a:lnTo>
                <a:lnTo>
                  <a:pt x="119895" y="311745"/>
                </a:lnTo>
                <a:lnTo>
                  <a:pt x="161607" y="312419"/>
                </a:lnTo>
                <a:lnTo>
                  <a:pt x="200937" y="299759"/>
                </a:lnTo>
                <a:lnTo>
                  <a:pt x="232409" y="269239"/>
                </a:lnTo>
                <a:lnTo>
                  <a:pt x="256063" y="208121"/>
                </a:lnTo>
                <a:lnTo>
                  <a:pt x="265429" y="168909"/>
                </a:lnTo>
                <a:lnTo>
                  <a:pt x="253404" y="116621"/>
                </a:lnTo>
                <a:lnTo>
                  <a:pt x="238759" y="75406"/>
                </a:lnTo>
                <a:lnTo>
                  <a:pt x="216495" y="38715"/>
                </a:lnTo>
                <a:lnTo>
                  <a:pt x="181609" y="0"/>
                </a:lnTo>
                <a:lnTo>
                  <a:pt x="131632" y="18491"/>
                </a:lnTo>
                <a:lnTo>
                  <a:pt x="98480" y="39420"/>
                </a:lnTo>
                <a:lnTo>
                  <a:pt x="72156" y="61264"/>
                </a:lnTo>
                <a:lnTo>
                  <a:pt x="42661" y="82499"/>
                </a:lnTo>
                <a:lnTo>
                  <a:pt x="0" y="101600"/>
                </a:lnTo>
                <a:close/>
              </a:path>
            </a:pathLst>
          </a:custGeom>
          <a:ln w="9344">
            <a:solidFill>
              <a:srgbClr val="7F003F"/>
            </a:solidFill>
          </a:ln>
        </p:spPr>
        <p:txBody>
          <a:bodyPr wrap="square" lIns="0" tIns="0" rIns="0" bIns="0" rtlCol="0"/>
          <a:lstStyle/>
          <a:p>
            <a:endParaRPr/>
          </a:p>
        </p:txBody>
      </p:sp>
      <p:sp>
        <p:nvSpPr>
          <p:cNvPr id="124" name="object 124"/>
          <p:cNvSpPr/>
          <p:nvPr/>
        </p:nvSpPr>
        <p:spPr>
          <a:xfrm>
            <a:off x="5627370" y="38201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5" name="object 125"/>
          <p:cNvSpPr/>
          <p:nvPr/>
        </p:nvSpPr>
        <p:spPr>
          <a:xfrm>
            <a:off x="5892800" y="34963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6" name="object 126"/>
          <p:cNvSpPr/>
          <p:nvPr/>
        </p:nvSpPr>
        <p:spPr>
          <a:xfrm>
            <a:off x="5591809" y="3712209"/>
            <a:ext cx="265429" cy="311785"/>
          </a:xfrm>
          <a:prstGeom prst="rect">
            <a:avLst/>
          </a:prstGeom>
          <a:blipFill>
            <a:blip r:embed="rId33" cstate="print"/>
            <a:stretch>
              <a:fillRect/>
            </a:stretch>
          </a:blipFill>
        </p:spPr>
        <p:txBody>
          <a:bodyPr wrap="square" lIns="0" tIns="0" rIns="0" bIns="0" rtlCol="0"/>
          <a:lstStyle/>
          <a:p>
            <a:endParaRPr/>
          </a:p>
        </p:txBody>
      </p:sp>
      <p:sp>
        <p:nvSpPr>
          <p:cNvPr id="127" name="object 127"/>
          <p:cNvSpPr/>
          <p:nvPr/>
        </p:nvSpPr>
        <p:spPr>
          <a:xfrm>
            <a:off x="5591809" y="3710940"/>
            <a:ext cx="266700" cy="313055"/>
          </a:xfrm>
          <a:custGeom>
            <a:avLst/>
            <a:gdLst/>
            <a:ahLst/>
            <a:cxnLst/>
            <a:rect l="l" t="t" r="r" b="b"/>
            <a:pathLst>
              <a:path w="266700" h="313054">
                <a:moveTo>
                  <a:pt x="0" y="101600"/>
                </a:moveTo>
                <a:lnTo>
                  <a:pt x="4445" y="153193"/>
                </a:lnTo>
                <a:lnTo>
                  <a:pt x="16510" y="201930"/>
                </a:lnTo>
                <a:lnTo>
                  <a:pt x="54768" y="266858"/>
                </a:lnTo>
                <a:lnTo>
                  <a:pt x="82550" y="302260"/>
                </a:lnTo>
                <a:lnTo>
                  <a:pt x="120987" y="311923"/>
                </a:lnTo>
                <a:lnTo>
                  <a:pt x="162401" y="312896"/>
                </a:lnTo>
                <a:lnTo>
                  <a:pt x="201672" y="300295"/>
                </a:lnTo>
                <a:lnTo>
                  <a:pt x="233679" y="269240"/>
                </a:lnTo>
                <a:lnTo>
                  <a:pt x="256857" y="208597"/>
                </a:lnTo>
                <a:lnTo>
                  <a:pt x="266700" y="168910"/>
                </a:lnTo>
                <a:lnTo>
                  <a:pt x="254119" y="116621"/>
                </a:lnTo>
                <a:lnTo>
                  <a:pt x="239394" y="75406"/>
                </a:lnTo>
                <a:lnTo>
                  <a:pt x="217050" y="38715"/>
                </a:lnTo>
                <a:lnTo>
                  <a:pt x="181610" y="0"/>
                </a:lnTo>
                <a:lnTo>
                  <a:pt x="132242" y="18003"/>
                </a:lnTo>
                <a:lnTo>
                  <a:pt x="99395" y="38872"/>
                </a:lnTo>
                <a:lnTo>
                  <a:pt x="73070" y="60899"/>
                </a:lnTo>
                <a:lnTo>
                  <a:pt x="43271" y="82377"/>
                </a:lnTo>
                <a:lnTo>
                  <a:pt x="0" y="101600"/>
                </a:lnTo>
                <a:close/>
              </a:path>
            </a:pathLst>
          </a:custGeom>
          <a:ln w="9344">
            <a:solidFill>
              <a:srgbClr val="7F003F"/>
            </a:solidFill>
          </a:ln>
        </p:spPr>
        <p:txBody>
          <a:bodyPr wrap="square" lIns="0" tIns="0" rIns="0" bIns="0" rtlCol="0"/>
          <a:lstStyle/>
          <a:p>
            <a:endParaRPr/>
          </a:p>
        </p:txBody>
      </p:sp>
      <p:sp>
        <p:nvSpPr>
          <p:cNvPr id="128" name="object 128"/>
          <p:cNvSpPr/>
          <p:nvPr/>
        </p:nvSpPr>
        <p:spPr>
          <a:xfrm>
            <a:off x="5591809" y="40360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9" name="object 129"/>
          <p:cNvSpPr/>
          <p:nvPr/>
        </p:nvSpPr>
        <p:spPr>
          <a:xfrm>
            <a:off x="5858509" y="37109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0" name="object 130"/>
          <p:cNvSpPr/>
          <p:nvPr/>
        </p:nvSpPr>
        <p:spPr>
          <a:xfrm>
            <a:off x="5521959" y="3943350"/>
            <a:ext cx="265429" cy="311943"/>
          </a:xfrm>
          <a:prstGeom prst="rect">
            <a:avLst/>
          </a:prstGeom>
          <a:blipFill>
            <a:blip r:embed="rId34" cstate="print"/>
            <a:stretch>
              <a:fillRect/>
            </a:stretch>
          </a:blipFill>
        </p:spPr>
        <p:txBody>
          <a:bodyPr wrap="square" lIns="0" tIns="0" rIns="0" bIns="0" rtlCol="0"/>
          <a:lstStyle/>
          <a:p>
            <a:endParaRPr/>
          </a:p>
        </p:txBody>
      </p:sp>
      <p:sp>
        <p:nvSpPr>
          <p:cNvPr id="131" name="object 131"/>
          <p:cNvSpPr/>
          <p:nvPr/>
        </p:nvSpPr>
        <p:spPr>
          <a:xfrm>
            <a:off x="5521959" y="3943350"/>
            <a:ext cx="266700" cy="311785"/>
          </a:xfrm>
          <a:custGeom>
            <a:avLst/>
            <a:gdLst/>
            <a:ahLst/>
            <a:cxnLst/>
            <a:rect l="l" t="t" r="r" b="b"/>
            <a:pathLst>
              <a:path w="266700" h="311785">
                <a:moveTo>
                  <a:pt x="0" y="100330"/>
                </a:moveTo>
                <a:lnTo>
                  <a:pt x="4445" y="151923"/>
                </a:lnTo>
                <a:lnTo>
                  <a:pt x="16510" y="200660"/>
                </a:lnTo>
                <a:lnTo>
                  <a:pt x="54768" y="265588"/>
                </a:lnTo>
                <a:lnTo>
                  <a:pt x="82550" y="300989"/>
                </a:lnTo>
                <a:lnTo>
                  <a:pt x="120987" y="310653"/>
                </a:lnTo>
                <a:lnTo>
                  <a:pt x="162401" y="311626"/>
                </a:lnTo>
                <a:lnTo>
                  <a:pt x="201672" y="299025"/>
                </a:lnTo>
                <a:lnTo>
                  <a:pt x="233679" y="267969"/>
                </a:lnTo>
                <a:lnTo>
                  <a:pt x="256857" y="207327"/>
                </a:lnTo>
                <a:lnTo>
                  <a:pt x="266700" y="167639"/>
                </a:lnTo>
                <a:lnTo>
                  <a:pt x="254654" y="115371"/>
                </a:lnTo>
                <a:lnTo>
                  <a:pt x="239871" y="74294"/>
                </a:lnTo>
                <a:lnTo>
                  <a:pt x="217229" y="37980"/>
                </a:lnTo>
                <a:lnTo>
                  <a:pt x="181610" y="0"/>
                </a:lnTo>
                <a:lnTo>
                  <a:pt x="132242" y="17871"/>
                </a:lnTo>
                <a:lnTo>
                  <a:pt x="99395" y="38425"/>
                </a:lnTo>
                <a:lnTo>
                  <a:pt x="73070" y="60076"/>
                </a:lnTo>
                <a:lnTo>
                  <a:pt x="43271" y="81239"/>
                </a:lnTo>
                <a:lnTo>
                  <a:pt x="0" y="100330"/>
                </a:lnTo>
                <a:close/>
              </a:path>
            </a:pathLst>
          </a:custGeom>
          <a:ln w="9344">
            <a:solidFill>
              <a:srgbClr val="7F003F"/>
            </a:solidFill>
          </a:ln>
        </p:spPr>
        <p:txBody>
          <a:bodyPr wrap="square" lIns="0" tIns="0" rIns="0" bIns="0" rtlCol="0"/>
          <a:lstStyle/>
          <a:p>
            <a:endParaRPr/>
          </a:p>
        </p:txBody>
      </p:sp>
      <p:sp>
        <p:nvSpPr>
          <p:cNvPr id="132" name="object 132"/>
          <p:cNvSpPr/>
          <p:nvPr/>
        </p:nvSpPr>
        <p:spPr>
          <a:xfrm>
            <a:off x="5521959" y="42672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3" name="object 133"/>
          <p:cNvSpPr/>
          <p:nvPr/>
        </p:nvSpPr>
        <p:spPr>
          <a:xfrm>
            <a:off x="5788659" y="39433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4" name="object 134"/>
          <p:cNvSpPr/>
          <p:nvPr/>
        </p:nvSpPr>
        <p:spPr>
          <a:xfrm>
            <a:off x="4584700" y="4508500"/>
            <a:ext cx="312420" cy="265430"/>
          </a:xfrm>
          <a:prstGeom prst="rect">
            <a:avLst/>
          </a:prstGeom>
          <a:blipFill>
            <a:blip r:embed="rId35" cstate="print"/>
            <a:stretch>
              <a:fillRect/>
            </a:stretch>
          </a:blipFill>
        </p:spPr>
        <p:txBody>
          <a:bodyPr wrap="square" lIns="0" tIns="0" rIns="0" bIns="0" rtlCol="0"/>
          <a:lstStyle/>
          <a:p>
            <a:endParaRPr/>
          </a:p>
        </p:txBody>
      </p:sp>
      <p:sp>
        <p:nvSpPr>
          <p:cNvPr id="135" name="object 135"/>
          <p:cNvSpPr/>
          <p:nvPr/>
        </p:nvSpPr>
        <p:spPr>
          <a:xfrm>
            <a:off x="4585493" y="4508500"/>
            <a:ext cx="313055" cy="265430"/>
          </a:xfrm>
          <a:custGeom>
            <a:avLst/>
            <a:gdLst/>
            <a:ahLst/>
            <a:cxnLst/>
            <a:rect l="l" t="t" r="r" b="b"/>
            <a:pathLst>
              <a:path w="313054" h="265429">
                <a:moveTo>
                  <a:pt x="211296" y="0"/>
                </a:moveTo>
                <a:lnTo>
                  <a:pt x="159702" y="4445"/>
                </a:lnTo>
                <a:lnTo>
                  <a:pt x="110966" y="16510"/>
                </a:lnTo>
                <a:lnTo>
                  <a:pt x="46037" y="54133"/>
                </a:lnTo>
                <a:lnTo>
                  <a:pt x="10636" y="81280"/>
                </a:lnTo>
                <a:lnTo>
                  <a:pt x="972" y="119895"/>
                </a:lnTo>
                <a:lnTo>
                  <a:pt x="0" y="161607"/>
                </a:lnTo>
                <a:lnTo>
                  <a:pt x="12600" y="200937"/>
                </a:lnTo>
                <a:lnTo>
                  <a:pt x="43656" y="232410"/>
                </a:lnTo>
                <a:lnTo>
                  <a:pt x="104298" y="256063"/>
                </a:lnTo>
                <a:lnTo>
                  <a:pt x="143986" y="265430"/>
                </a:lnTo>
                <a:lnTo>
                  <a:pt x="196274" y="253404"/>
                </a:lnTo>
                <a:lnTo>
                  <a:pt x="237489" y="238760"/>
                </a:lnTo>
                <a:lnTo>
                  <a:pt x="274181" y="216495"/>
                </a:lnTo>
                <a:lnTo>
                  <a:pt x="312896" y="181610"/>
                </a:lnTo>
                <a:lnTo>
                  <a:pt x="294405" y="132120"/>
                </a:lnTo>
                <a:lnTo>
                  <a:pt x="273475" y="99029"/>
                </a:lnTo>
                <a:lnTo>
                  <a:pt x="251631" y="72522"/>
                </a:lnTo>
                <a:lnTo>
                  <a:pt x="230397" y="42783"/>
                </a:lnTo>
                <a:lnTo>
                  <a:pt x="211296" y="0"/>
                </a:lnTo>
                <a:close/>
              </a:path>
            </a:pathLst>
          </a:custGeom>
          <a:ln w="9344">
            <a:solidFill>
              <a:srgbClr val="7F003F"/>
            </a:solidFill>
          </a:ln>
        </p:spPr>
        <p:txBody>
          <a:bodyPr wrap="square" lIns="0" tIns="0" rIns="0" bIns="0" rtlCol="0"/>
          <a:lstStyle/>
          <a:p>
            <a:endParaRPr/>
          </a:p>
        </p:txBody>
      </p:sp>
      <p:sp>
        <p:nvSpPr>
          <p:cNvPr id="136" name="object 136"/>
          <p:cNvSpPr/>
          <p:nvPr/>
        </p:nvSpPr>
        <p:spPr>
          <a:xfrm>
            <a:off x="4573270" y="45085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7" name="object 137"/>
          <p:cNvSpPr/>
          <p:nvPr/>
        </p:nvSpPr>
        <p:spPr>
          <a:xfrm>
            <a:off x="4898390" y="47739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8" name="object 138"/>
          <p:cNvSpPr/>
          <p:nvPr/>
        </p:nvSpPr>
        <p:spPr>
          <a:xfrm>
            <a:off x="4371975" y="4474209"/>
            <a:ext cx="310514" cy="264159"/>
          </a:xfrm>
          <a:prstGeom prst="rect">
            <a:avLst/>
          </a:prstGeom>
          <a:blipFill>
            <a:blip r:embed="rId36" cstate="print"/>
            <a:stretch>
              <a:fillRect/>
            </a:stretch>
          </a:blipFill>
        </p:spPr>
        <p:txBody>
          <a:bodyPr wrap="square" lIns="0" tIns="0" rIns="0" bIns="0" rtlCol="0"/>
          <a:lstStyle/>
          <a:p>
            <a:endParaRPr/>
          </a:p>
        </p:txBody>
      </p:sp>
      <p:sp>
        <p:nvSpPr>
          <p:cNvPr id="139" name="object 139"/>
          <p:cNvSpPr/>
          <p:nvPr/>
        </p:nvSpPr>
        <p:spPr>
          <a:xfrm>
            <a:off x="4372609" y="4474209"/>
            <a:ext cx="311150" cy="265430"/>
          </a:xfrm>
          <a:custGeom>
            <a:avLst/>
            <a:gdLst/>
            <a:ahLst/>
            <a:cxnLst/>
            <a:rect l="l" t="t" r="r" b="b"/>
            <a:pathLst>
              <a:path w="311150" h="265429">
                <a:moveTo>
                  <a:pt x="210819" y="0"/>
                </a:moveTo>
                <a:lnTo>
                  <a:pt x="184427" y="2024"/>
                </a:lnTo>
                <a:lnTo>
                  <a:pt x="158749" y="3809"/>
                </a:lnTo>
                <a:lnTo>
                  <a:pt x="134024" y="7500"/>
                </a:lnTo>
                <a:lnTo>
                  <a:pt x="78204" y="31988"/>
                </a:lnTo>
                <a:lnTo>
                  <a:pt x="45561" y="53974"/>
                </a:lnTo>
                <a:lnTo>
                  <a:pt x="10160" y="81279"/>
                </a:lnTo>
                <a:lnTo>
                  <a:pt x="674" y="119717"/>
                </a:lnTo>
                <a:lnTo>
                  <a:pt x="0" y="161131"/>
                </a:lnTo>
                <a:lnTo>
                  <a:pt x="12660" y="200402"/>
                </a:lnTo>
                <a:lnTo>
                  <a:pt x="43179" y="232409"/>
                </a:lnTo>
                <a:lnTo>
                  <a:pt x="103187" y="255587"/>
                </a:lnTo>
                <a:lnTo>
                  <a:pt x="142239" y="265429"/>
                </a:lnTo>
                <a:lnTo>
                  <a:pt x="194528" y="252849"/>
                </a:lnTo>
                <a:lnTo>
                  <a:pt x="235743" y="238124"/>
                </a:lnTo>
                <a:lnTo>
                  <a:pt x="272434" y="215780"/>
                </a:lnTo>
                <a:lnTo>
                  <a:pt x="311150" y="180339"/>
                </a:lnTo>
                <a:lnTo>
                  <a:pt x="293156" y="130860"/>
                </a:lnTo>
                <a:lnTo>
                  <a:pt x="272359" y="97840"/>
                </a:lnTo>
                <a:lnTo>
                  <a:pt x="250525" y="71526"/>
                </a:lnTo>
                <a:lnTo>
                  <a:pt x="229422" y="42163"/>
                </a:lnTo>
                <a:lnTo>
                  <a:pt x="210819" y="0"/>
                </a:lnTo>
                <a:close/>
              </a:path>
            </a:pathLst>
          </a:custGeom>
          <a:ln w="9344">
            <a:solidFill>
              <a:srgbClr val="7F003F"/>
            </a:solidFill>
          </a:ln>
        </p:spPr>
        <p:txBody>
          <a:bodyPr wrap="square" lIns="0" tIns="0" rIns="0" bIns="0" rtlCol="0"/>
          <a:lstStyle/>
          <a:p>
            <a:endParaRPr/>
          </a:p>
        </p:txBody>
      </p:sp>
      <p:sp>
        <p:nvSpPr>
          <p:cNvPr id="140" name="object 140"/>
          <p:cNvSpPr/>
          <p:nvPr/>
        </p:nvSpPr>
        <p:spPr>
          <a:xfrm>
            <a:off x="4361179" y="44742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1" name="object 141"/>
          <p:cNvSpPr/>
          <p:nvPr/>
        </p:nvSpPr>
        <p:spPr>
          <a:xfrm>
            <a:off x="4683759" y="47396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2" name="object 142"/>
          <p:cNvSpPr/>
          <p:nvPr/>
        </p:nvSpPr>
        <p:spPr>
          <a:xfrm>
            <a:off x="4138929" y="4404359"/>
            <a:ext cx="312420" cy="264159"/>
          </a:xfrm>
          <a:prstGeom prst="rect">
            <a:avLst/>
          </a:prstGeom>
          <a:blipFill>
            <a:blip r:embed="rId37" cstate="print"/>
            <a:stretch>
              <a:fillRect/>
            </a:stretch>
          </a:blipFill>
        </p:spPr>
        <p:txBody>
          <a:bodyPr wrap="square" lIns="0" tIns="0" rIns="0" bIns="0" rtlCol="0"/>
          <a:lstStyle/>
          <a:p>
            <a:endParaRPr/>
          </a:p>
        </p:txBody>
      </p:sp>
      <p:sp>
        <p:nvSpPr>
          <p:cNvPr id="143" name="object 143"/>
          <p:cNvSpPr/>
          <p:nvPr/>
        </p:nvSpPr>
        <p:spPr>
          <a:xfrm>
            <a:off x="4139406" y="4404359"/>
            <a:ext cx="312420" cy="265430"/>
          </a:xfrm>
          <a:custGeom>
            <a:avLst/>
            <a:gdLst/>
            <a:ahLst/>
            <a:cxnLst/>
            <a:rect l="l" t="t" r="r" b="b"/>
            <a:pathLst>
              <a:path w="312420" h="265429">
                <a:moveTo>
                  <a:pt x="211613" y="0"/>
                </a:moveTo>
                <a:lnTo>
                  <a:pt x="185221" y="2024"/>
                </a:lnTo>
                <a:lnTo>
                  <a:pt x="159543" y="3809"/>
                </a:lnTo>
                <a:lnTo>
                  <a:pt x="134818" y="7500"/>
                </a:lnTo>
                <a:lnTo>
                  <a:pt x="78799" y="31988"/>
                </a:lnTo>
                <a:lnTo>
                  <a:pt x="45719" y="53974"/>
                </a:lnTo>
                <a:lnTo>
                  <a:pt x="9683" y="81279"/>
                </a:lnTo>
                <a:lnTo>
                  <a:pt x="734" y="119717"/>
                </a:lnTo>
                <a:lnTo>
                  <a:pt x="0" y="161131"/>
                </a:lnTo>
                <a:lnTo>
                  <a:pt x="12362" y="200402"/>
                </a:lnTo>
                <a:lnTo>
                  <a:pt x="42703" y="232409"/>
                </a:lnTo>
                <a:lnTo>
                  <a:pt x="104457" y="255587"/>
                </a:lnTo>
                <a:lnTo>
                  <a:pt x="144303" y="265429"/>
                </a:lnTo>
                <a:lnTo>
                  <a:pt x="196572" y="252849"/>
                </a:lnTo>
                <a:lnTo>
                  <a:pt x="237648" y="238124"/>
                </a:lnTo>
                <a:lnTo>
                  <a:pt x="273962" y="215780"/>
                </a:lnTo>
                <a:lnTo>
                  <a:pt x="311943" y="180339"/>
                </a:lnTo>
                <a:lnTo>
                  <a:pt x="294072" y="130982"/>
                </a:lnTo>
                <a:lnTo>
                  <a:pt x="273518" y="98206"/>
                </a:lnTo>
                <a:lnTo>
                  <a:pt x="251867" y="72075"/>
                </a:lnTo>
                <a:lnTo>
                  <a:pt x="230704" y="42651"/>
                </a:lnTo>
                <a:lnTo>
                  <a:pt x="211613" y="0"/>
                </a:lnTo>
                <a:close/>
              </a:path>
            </a:pathLst>
          </a:custGeom>
          <a:ln w="9344">
            <a:solidFill>
              <a:srgbClr val="7F003F"/>
            </a:solidFill>
          </a:ln>
        </p:spPr>
        <p:txBody>
          <a:bodyPr wrap="square" lIns="0" tIns="0" rIns="0" bIns="0" rtlCol="0"/>
          <a:lstStyle/>
          <a:p>
            <a:endParaRPr/>
          </a:p>
        </p:txBody>
      </p:sp>
      <p:sp>
        <p:nvSpPr>
          <p:cNvPr id="144" name="object 144"/>
          <p:cNvSpPr/>
          <p:nvPr/>
        </p:nvSpPr>
        <p:spPr>
          <a:xfrm>
            <a:off x="4127500" y="44043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5" name="object 145"/>
          <p:cNvSpPr/>
          <p:nvPr/>
        </p:nvSpPr>
        <p:spPr>
          <a:xfrm>
            <a:off x="4451350" y="46697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6" name="object 146"/>
          <p:cNvSpPr/>
          <p:nvPr/>
        </p:nvSpPr>
        <p:spPr>
          <a:xfrm>
            <a:off x="4269104" y="2825750"/>
            <a:ext cx="311784" cy="265429"/>
          </a:xfrm>
          <a:prstGeom prst="rect">
            <a:avLst/>
          </a:prstGeom>
          <a:blipFill>
            <a:blip r:embed="rId38" cstate="print"/>
            <a:stretch>
              <a:fillRect/>
            </a:stretch>
          </a:blipFill>
        </p:spPr>
        <p:txBody>
          <a:bodyPr wrap="square" lIns="0" tIns="0" rIns="0" bIns="0" rtlCol="0"/>
          <a:lstStyle/>
          <a:p>
            <a:endParaRPr/>
          </a:p>
        </p:txBody>
      </p:sp>
      <p:sp>
        <p:nvSpPr>
          <p:cNvPr id="147" name="object 147"/>
          <p:cNvSpPr/>
          <p:nvPr/>
        </p:nvSpPr>
        <p:spPr>
          <a:xfrm>
            <a:off x="4269263" y="2825750"/>
            <a:ext cx="311785" cy="265430"/>
          </a:xfrm>
          <a:custGeom>
            <a:avLst/>
            <a:gdLst/>
            <a:ahLst/>
            <a:cxnLst/>
            <a:rect l="l" t="t" r="r" b="b"/>
            <a:pathLst>
              <a:path w="311785" h="265430">
                <a:moveTo>
                  <a:pt x="211296" y="0"/>
                </a:moveTo>
                <a:lnTo>
                  <a:pt x="185439" y="2024"/>
                </a:lnTo>
                <a:lnTo>
                  <a:pt x="159702" y="3810"/>
                </a:lnTo>
                <a:lnTo>
                  <a:pt x="134679" y="7500"/>
                </a:lnTo>
                <a:lnTo>
                  <a:pt x="78680" y="31988"/>
                </a:lnTo>
                <a:lnTo>
                  <a:pt x="46037" y="53974"/>
                </a:lnTo>
                <a:lnTo>
                  <a:pt x="10636" y="81279"/>
                </a:lnTo>
                <a:lnTo>
                  <a:pt x="972" y="119895"/>
                </a:lnTo>
                <a:lnTo>
                  <a:pt x="0" y="161607"/>
                </a:lnTo>
                <a:lnTo>
                  <a:pt x="12600" y="200937"/>
                </a:lnTo>
                <a:lnTo>
                  <a:pt x="43656" y="232410"/>
                </a:lnTo>
                <a:lnTo>
                  <a:pt x="104298" y="255587"/>
                </a:lnTo>
                <a:lnTo>
                  <a:pt x="143986" y="265429"/>
                </a:lnTo>
                <a:lnTo>
                  <a:pt x="196254" y="253404"/>
                </a:lnTo>
                <a:lnTo>
                  <a:pt x="237331" y="238760"/>
                </a:lnTo>
                <a:lnTo>
                  <a:pt x="273645" y="216495"/>
                </a:lnTo>
                <a:lnTo>
                  <a:pt x="311626" y="181610"/>
                </a:lnTo>
                <a:lnTo>
                  <a:pt x="293754" y="131632"/>
                </a:lnTo>
                <a:lnTo>
                  <a:pt x="273201" y="98480"/>
                </a:lnTo>
                <a:lnTo>
                  <a:pt x="251550" y="72156"/>
                </a:lnTo>
                <a:lnTo>
                  <a:pt x="230386" y="42661"/>
                </a:lnTo>
                <a:lnTo>
                  <a:pt x="211296" y="0"/>
                </a:lnTo>
                <a:close/>
              </a:path>
            </a:pathLst>
          </a:custGeom>
          <a:ln w="9344">
            <a:solidFill>
              <a:srgbClr val="7F003F"/>
            </a:solidFill>
          </a:ln>
        </p:spPr>
        <p:txBody>
          <a:bodyPr wrap="square" lIns="0" tIns="0" rIns="0" bIns="0" rtlCol="0"/>
          <a:lstStyle/>
          <a:p>
            <a:endParaRPr/>
          </a:p>
        </p:txBody>
      </p:sp>
      <p:sp>
        <p:nvSpPr>
          <p:cNvPr id="148" name="object 148"/>
          <p:cNvSpPr/>
          <p:nvPr/>
        </p:nvSpPr>
        <p:spPr>
          <a:xfrm>
            <a:off x="4257040" y="28257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9" name="object 149"/>
          <p:cNvSpPr/>
          <p:nvPr/>
        </p:nvSpPr>
        <p:spPr>
          <a:xfrm>
            <a:off x="4580890" y="30911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0" name="object 150"/>
          <p:cNvSpPr/>
          <p:nvPr/>
        </p:nvSpPr>
        <p:spPr>
          <a:xfrm>
            <a:off x="4627879" y="2524760"/>
            <a:ext cx="311150" cy="264160"/>
          </a:xfrm>
          <a:prstGeom prst="rect">
            <a:avLst/>
          </a:prstGeom>
          <a:blipFill>
            <a:blip r:embed="rId39" cstate="print"/>
            <a:stretch>
              <a:fillRect/>
            </a:stretch>
          </a:blipFill>
        </p:spPr>
        <p:txBody>
          <a:bodyPr wrap="square" lIns="0" tIns="0" rIns="0" bIns="0" rtlCol="0"/>
          <a:lstStyle/>
          <a:p>
            <a:endParaRPr/>
          </a:p>
        </p:txBody>
      </p:sp>
      <p:sp>
        <p:nvSpPr>
          <p:cNvPr id="151" name="object 151"/>
          <p:cNvSpPr/>
          <p:nvPr/>
        </p:nvSpPr>
        <p:spPr>
          <a:xfrm>
            <a:off x="4628356" y="2523489"/>
            <a:ext cx="311150" cy="265430"/>
          </a:xfrm>
          <a:custGeom>
            <a:avLst/>
            <a:gdLst/>
            <a:ahLst/>
            <a:cxnLst/>
            <a:rect l="l" t="t" r="r" b="b"/>
            <a:pathLst>
              <a:path w="311150" h="265430">
                <a:moveTo>
                  <a:pt x="210343" y="0"/>
                </a:moveTo>
                <a:lnTo>
                  <a:pt x="158750" y="4445"/>
                </a:lnTo>
                <a:lnTo>
                  <a:pt x="110013" y="16510"/>
                </a:lnTo>
                <a:lnTo>
                  <a:pt x="45561" y="54133"/>
                </a:lnTo>
                <a:lnTo>
                  <a:pt x="9683" y="81280"/>
                </a:lnTo>
                <a:lnTo>
                  <a:pt x="734" y="119895"/>
                </a:lnTo>
                <a:lnTo>
                  <a:pt x="0" y="161607"/>
                </a:lnTo>
                <a:lnTo>
                  <a:pt x="12362" y="200937"/>
                </a:lnTo>
                <a:lnTo>
                  <a:pt x="42703" y="232410"/>
                </a:lnTo>
                <a:lnTo>
                  <a:pt x="103822" y="256063"/>
                </a:lnTo>
                <a:lnTo>
                  <a:pt x="143033" y="265430"/>
                </a:lnTo>
                <a:lnTo>
                  <a:pt x="195123" y="253404"/>
                </a:lnTo>
                <a:lnTo>
                  <a:pt x="235902" y="238760"/>
                </a:lnTo>
                <a:lnTo>
                  <a:pt x="272157" y="216495"/>
                </a:lnTo>
                <a:lnTo>
                  <a:pt x="310673" y="181610"/>
                </a:lnTo>
                <a:lnTo>
                  <a:pt x="292802" y="132120"/>
                </a:lnTo>
                <a:lnTo>
                  <a:pt x="272248" y="99029"/>
                </a:lnTo>
                <a:lnTo>
                  <a:pt x="250597" y="72522"/>
                </a:lnTo>
                <a:lnTo>
                  <a:pt x="229434" y="42783"/>
                </a:lnTo>
                <a:lnTo>
                  <a:pt x="210343" y="0"/>
                </a:lnTo>
                <a:close/>
              </a:path>
            </a:pathLst>
          </a:custGeom>
          <a:ln w="9344">
            <a:solidFill>
              <a:srgbClr val="7F003F"/>
            </a:solidFill>
          </a:ln>
        </p:spPr>
        <p:txBody>
          <a:bodyPr wrap="square" lIns="0" tIns="0" rIns="0" bIns="0" rtlCol="0"/>
          <a:lstStyle/>
          <a:p>
            <a:endParaRPr/>
          </a:p>
        </p:txBody>
      </p:sp>
      <p:sp>
        <p:nvSpPr>
          <p:cNvPr id="152" name="object 152"/>
          <p:cNvSpPr/>
          <p:nvPr/>
        </p:nvSpPr>
        <p:spPr>
          <a:xfrm>
            <a:off x="4616450" y="25234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3" name="object 153"/>
          <p:cNvSpPr/>
          <p:nvPr/>
        </p:nvSpPr>
        <p:spPr>
          <a:xfrm>
            <a:off x="4939029" y="27889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4" name="object 154"/>
          <p:cNvSpPr/>
          <p:nvPr/>
        </p:nvSpPr>
        <p:spPr>
          <a:xfrm>
            <a:off x="4414996" y="2556510"/>
            <a:ext cx="311943" cy="264160"/>
          </a:xfrm>
          <a:prstGeom prst="rect">
            <a:avLst/>
          </a:prstGeom>
          <a:blipFill>
            <a:blip r:embed="rId40" cstate="print"/>
            <a:stretch>
              <a:fillRect/>
            </a:stretch>
          </a:blipFill>
        </p:spPr>
        <p:txBody>
          <a:bodyPr wrap="square" lIns="0" tIns="0" rIns="0" bIns="0" rtlCol="0"/>
          <a:lstStyle/>
          <a:p>
            <a:endParaRPr/>
          </a:p>
        </p:txBody>
      </p:sp>
      <p:sp>
        <p:nvSpPr>
          <p:cNvPr id="155" name="object 155"/>
          <p:cNvSpPr/>
          <p:nvPr/>
        </p:nvSpPr>
        <p:spPr>
          <a:xfrm>
            <a:off x="4415313" y="2556510"/>
            <a:ext cx="311785" cy="265430"/>
          </a:xfrm>
          <a:custGeom>
            <a:avLst/>
            <a:gdLst/>
            <a:ahLst/>
            <a:cxnLst/>
            <a:rect l="l" t="t" r="r" b="b"/>
            <a:pathLst>
              <a:path w="311785" h="265430">
                <a:moveTo>
                  <a:pt x="211296" y="0"/>
                </a:moveTo>
                <a:lnTo>
                  <a:pt x="185439" y="2024"/>
                </a:lnTo>
                <a:lnTo>
                  <a:pt x="159702" y="3810"/>
                </a:lnTo>
                <a:lnTo>
                  <a:pt x="134679" y="7500"/>
                </a:lnTo>
                <a:lnTo>
                  <a:pt x="78680" y="31988"/>
                </a:lnTo>
                <a:lnTo>
                  <a:pt x="46037" y="53974"/>
                </a:lnTo>
                <a:lnTo>
                  <a:pt x="10636" y="81279"/>
                </a:lnTo>
                <a:lnTo>
                  <a:pt x="972" y="119717"/>
                </a:lnTo>
                <a:lnTo>
                  <a:pt x="0" y="161131"/>
                </a:lnTo>
                <a:lnTo>
                  <a:pt x="12600" y="200402"/>
                </a:lnTo>
                <a:lnTo>
                  <a:pt x="43656" y="232410"/>
                </a:lnTo>
                <a:lnTo>
                  <a:pt x="104298" y="255587"/>
                </a:lnTo>
                <a:lnTo>
                  <a:pt x="143986" y="265429"/>
                </a:lnTo>
                <a:lnTo>
                  <a:pt x="196254" y="252849"/>
                </a:lnTo>
                <a:lnTo>
                  <a:pt x="237331" y="238125"/>
                </a:lnTo>
                <a:lnTo>
                  <a:pt x="273645" y="215780"/>
                </a:lnTo>
                <a:lnTo>
                  <a:pt x="311626" y="180339"/>
                </a:lnTo>
                <a:lnTo>
                  <a:pt x="293754" y="130860"/>
                </a:lnTo>
                <a:lnTo>
                  <a:pt x="273201" y="97840"/>
                </a:lnTo>
                <a:lnTo>
                  <a:pt x="251550" y="71526"/>
                </a:lnTo>
                <a:lnTo>
                  <a:pt x="230386" y="42163"/>
                </a:lnTo>
                <a:lnTo>
                  <a:pt x="211296" y="0"/>
                </a:lnTo>
                <a:close/>
              </a:path>
            </a:pathLst>
          </a:custGeom>
          <a:ln w="9344">
            <a:solidFill>
              <a:srgbClr val="7F003F"/>
            </a:solidFill>
          </a:ln>
        </p:spPr>
        <p:txBody>
          <a:bodyPr wrap="square" lIns="0" tIns="0" rIns="0" bIns="0" rtlCol="0"/>
          <a:lstStyle/>
          <a:p>
            <a:endParaRPr/>
          </a:p>
        </p:txBody>
      </p:sp>
      <p:sp>
        <p:nvSpPr>
          <p:cNvPr id="156" name="object 156"/>
          <p:cNvSpPr/>
          <p:nvPr/>
        </p:nvSpPr>
        <p:spPr>
          <a:xfrm>
            <a:off x="4403090" y="25565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7" name="object 157"/>
          <p:cNvSpPr/>
          <p:nvPr/>
        </p:nvSpPr>
        <p:spPr>
          <a:xfrm>
            <a:off x="4726940" y="28219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8" name="object 158"/>
          <p:cNvSpPr/>
          <p:nvPr/>
        </p:nvSpPr>
        <p:spPr>
          <a:xfrm>
            <a:off x="4687570" y="2842260"/>
            <a:ext cx="265429" cy="309879"/>
          </a:xfrm>
          <a:prstGeom prst="rect">
            <a:avLst/>
          </a:prstGeom>
          <a:blipFill>
            <a:blip r:embed="rId41" cstate="print"/>
            <a:stretch>
              <a:fillRect/>
            </a:stretch>
          </a:blipFill>
        </p:spPr>
        <p:txBody>
          <a:bodyPr wrap="square" lIns="0" tIns="0" rIns="0" bIns="0" rtlCol="0"/>
          <a:lstStyle/>
          <a:p>
            <a:endParaRPr/>
          </a:p>
        </p:txBody>
      </p:sp>
      <p:sp>
        <p:nvSpPr>
          <p:cNvPr id="159" name="object 159"/>
          <p:cNvSpPr/>
          <p:nvPr/>
        </p:nvSpPr>
        <p:spPr>
          <a:xfrm>
            <a:off x="4687570" y="2841625"/>
            <a:ext cx="265430" cy="310515"/>
          </a:xfrm>
          <a:custGeom>
            <a:avLst/>
            <a:gdLst/>
            <a:ahLst/>
            <a:cxnLst/>
            <a:rect l="l" t="t" r="r" b="b"/>
            <a:pathLst>
              <a:path w="265429" h="310514">
                <a:moveTo>
                  <a:pt x="0" y="210184"/>
                </a:moveTo>
                <a:lnTo>
                  <a:pt x="4444" y="159067"/>
                </a:lnTo>
                <a:lnTo>
                  <a:pt x="16509" y="109854"/>
                </a:lnTo>
                <a:lnTo>
                  <a:pt x="54133" y="46037"/>
                </a:lnTo>
                <a:lnTo>
                  <a:pt x="81279" y="10794"/>
                </a:lnTo>
                <a:lnTo>
                  <a:pt x="119895" y="1111"/>
                </a:lnTo>
                <a:lnTo>
                  <a:pt x="161607" y="0"/>
                </a:lnTo>
                <a:lnTo>
                  <a:pt x="200937" y="12223"/>
                </a:lnTo>
                <a:lnTo>
                  <a:pt x="232409" y="42544"/>
                </a:lnTo>
                <a:lnTo>
                  <a:pt x="256063" y="103663"/>
                </a:lnTo>
                <a:lnTo>
                  <a:pt x="265429" y="142874"/>
                </a:lnTo>
                <a:lnTo>
                  <a:pt x="253404" y="194964"/>
                </a:lnTo>
                <a:lnTo>
                  <a:pt x="238759" y="235743"/>
                </a:lnTo>
                <a:lnTo>
                  <a:pt x="216495" y="271998"/>
                </a:lnTo>
                <a:lnTo>
                  <a:pt x="181609" y="310514"/>
                </a:lnTo>
                <a:lnTo>
                  <a:pt x="132120" y="292643"/>
                </a:lnTo>
                <a:lnTo>
                  <a:pt x="99029" y="272089"/>
                </a:lnTo>
                <a:lnTo>
                  <a:pt x="72522" y="250438"/>
                </a:lnTo>
                <a:lnTo>
                  <a:pt x="42783" y="229275"/>
                </a:lnTo>
                <a:lnTo>
                  <a:pt x="0" y="210184"/>
                </a:lnTo>
                <a:close/>
              </a:path>
            </a:pathLst>
          </a:custGeom>
          <a:ln w="9344">
            <a:solidFill>
              <a:srgbClr val="7F003F"/>
            </a:solidFill>
          </a:ln>
        </p:spPr>
        <p:txBody>
          <a:bodyPr wrap="square" lIns="0" tIns="0" rIns="0" bIns="0" rtlCol="0"/>
          <a:lstStyle/>
          <a:p>
            <a:endParaRPr/>
          </a:p>
        </p:txBody>
      </p:sp>
      <p:sp>
        <p:nvSpPr>
          <p:cNvPr id="160" name="object 160"/>
          <p:cNvSpPr/>
          <p:nvPr/>
        </p:nvSpPr>
        <p:spPr>
          <a:xfrm>
            <a:off x="4687570" y="28295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1" name="object 161"/>
          <p:cNvSpPr/>
          <p:nvPr/>
        </p:nvSpPr>
        <p:spPr>
          <a:xfrm>
            <a:off x="4953000" y="31521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2" name="object 162"/>
          <p:cNvSpPr/>
          <p:nvPr/>
        </p:nvSpPr>
        <p:spPr>
          <a:xfrm>
            <a:off x="4866640" y="2665729"/>
            <a:ext cx="265429" cy="309880"/>
          </a:xfrm>
          <a:prstGeom prst="rect">
            <a:avLst/>
          </a:prstGeom>
          <a:blipFill>
            <a:blip r:embed="rId42" cstate="print"/>
            <a:stretch>
              <a:fillRect/>
            </a:stretch>
          </a:blipFill>
        </p:spPr>
        <p:txBody>
          <a:bodyPr wrap="square" lIns="0" tIns="0" rIns="0" bIns="0" rtlCol="0"/>
          <a:lstStyle/>
          <a:p>
            <a:endParaRPr/>
          </a:p>
        </p:txBody>
      </p:sp>
      <p:sp>
        <p:nvSpPr>
          <p:cNvPr id="163" name="object 163"/>
          <p:cNvSpPr/>
          <p:nvPr/>
        </p:nvSpPr>
        <p:spPr>
          <a:xfrm>
            <a:off x="4866640" y="2665253"/>
            <a:ext cx="265430" cy="310515"/>
          </a:xfrm>
          <a:custGeom>
            <a:avLst/>
            <a:gdLst/>
            <a:ahLst/>
            <a:cxnLst/>
            <a:rect l="l" t="t" r="r" b="b"/>
            <a:pathLst>
              <a:path w="265429" h="310514">
                <a:moveTo>
                  <a:pt x="0" y="210026"/>
                </a:moveTo>
                <a:lnTo>
                  <a:pt x="4445" y="159067"/>
                </a:lnTo>
                <a:lnTo>
                  <a:pt x="16510" y="110966"/>
                </a:lnTo>
                <a:lnTo>
                  <a:pt x="54768" y="46037"/>
                </a:lnTo>
                <a:lnTo>
                  <a:pt x="82550" y="10636"/>
                </a:lnTo>
                <a:lnTo>
                  <a:pt x="120451" y="972"/>
                </a:lnTo>
                <a:lnTo>
                  <a:pt x="161925" y="0"/>
                </a:lnTo>
                <a:lnTo>
                  <a:pt x="201493" y="12600"/>
                </a:lnTo>
                <a:lnTo>
                  <a:pt x="233680" y="43656"/>
                </a:lnTo>
                <a:lnTo>
                  <a:pt x="256222" y="103663"/>
                </a:lnTo>
                <a:lnTo>
                  <a:pt x="265430" y="142716"/>
                </a:lnTo>
                <a:lnTo>
                  <a:pt x="253404" y="194806"/>
                </a:lnTo>
                <a:lnTo>
                  <a:pt x="238760" y="235585"/>
                </a:lnTo>
                <a:lnTo>
                  <a:pt x="216495" y="271839"/>
                </a:lnTo>
                <a:lnTo>
                  <a:pt x="181610" y="310356"/>
                </a:lnTo>
                <a:lnTo>
                  <a:pt x="132120" y="292484"/>
                </a:lnTo>
                <a:lnTo>
                  <a:pt x="99029" y="271931"/>
                </a:lnTo>
                <a:lnTo>
                  <a:pt x="72522" y="250280"/>
                </a:lnTo>
                <a:lnTo>
                  <a:pt x="42783" y="229116"/>
                </a:lnTo>
                <a:lnTo>
                  <a:pt x="0" y="210026"/>
                </a:lnTo>
                <a:close/>
              </a:path>
            </a:pathLst>
          </a:custGeom>
          <a:ln w="9344">
            <a:solidFill>
              <a:srgbClr val="7F003F"/>
            </a:solidFill>
          </a:ln>
        </p:spPr>
        <p:txBody>
          <a:bodyPr wrap="square" lIns="0" tIns="0" rIns="0" bIns="0" rtlCol="0"/>
          <a:lstStyle/>
          <a:p>
            <a:endParaRPr/>
          </a:p>
        </p:txBody>
      </p:sp>
      <p:sp>
        <p:nvSpPr>
          <p:cNvPr id="164" name="object 164"/>
          <p:cNvSpPr/>
          <p:nvPr/>
        </p:nvSpPr>
        <p:spPr>
          <a:xfrm>
            <a:off x="4866640" y="26530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5" name="object 165"/>
          <p:cNvSpPr/>
          <p:nvPr/>
        </p:nvSpPr>
        <p:spPr>
          <a:xfrm>
            <a:off x="5132070" y="29756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6" name="object 166"/>
          <p:cNvSpPr/>
          <p:nvPr/>
        </p:nvSpPr>
        <p:spPr>
          <a:xfrm>
            <a:off x="5097779" y="2796063"/>
            <a:ext cx="264160" cy="309086"/>
          </a:xfrm>
          <a:prstGeom prst="rect">
            <a:avLst/>
          </a:prstGeom>
          <a:blipFill>
            <a:blip r:embed="rId43" cstate="print"/>
            <a:stretch>
              <a:fillRect/>
            </a:stretch>
          </a:blipFill>
        </p:spPr>
        <p:txBody>
          <a:bodyPr wrap="square" lIns="0" tIns="0" rIns="0" bIns="0" rtlCol="0"/>
          <a:lstStyle/>
          <a:p>
            <a:endParaRPr/>
          </a:p>
        </p:txBody>
      </p:sp>
      <p:sp>
        <p:nvSpPr>
          <p:cNvPr id="167" name="object 167"/>
          <p:cNvSpPr/>
          <p:nvPr/>
        </p:nvSpPr>
        <p:spPr>
          <a:xfrm>
            <a:off x="5097779" y="2795746"/>
            <a:ext cx="265430" cy="311150"/>
          </a:xfrm>
          <a:custGeom>
            <a:avLst/>
            <a:gdLst/>
            <a:ahLst/>
            <a:cxnLst/>
            <a:rect l="l" t="t" r="r" b="b"/>
            <a:pathLst>
              <a:path w="265429" h="311150">
                <a:moveTo>
                  <a:pt x="0" y="210343"/>
                </a:moveTo>
                <a:lnTo>
                  <a:pt x="2043" y="183951"/>
                </a:lnTo>
                <a:lnTo>
                  <a:pt x="3968" y="158273"/>
                </a:lnTo>
                <a:lnTo>
                  <a:pt x="8036" y="133548"/>
                </a:lnTo>
                <a:lnTo>
                  <a:pt x="32523" y="78263"/>
                </a:lnTo>
                <a:lnTo>
                  <a:pt x="54133" y="45561"/>
                </a:lnTo>
                <a:lnTo>
                  <a:pt x="81280" y="9683"/>
                </a:lnTo>
                <a:lnTo>
                  <a:pt x="119717" y="734"/>
                </a:lnTo>
                <a:lnTo>
                  <a:pt x="161131" y="0"/>
                </a:lnTo>
                <a:lnTo>
                  <a:pt x="200402" y="12362"/>
                </a:lnTo>
                <a:lnTo>
                  <a:pt x="232410" y="42703"/>
                </a:lnTo>
                <a:lnTo>
                  <a:pt x="255587" y="103822"/>
                </a:lnTo>
                <a:lnTo>
                  <a:pt x="265430" y="143033"/>
                </a:lnTo>
                <a:lnTo>
                  <a:pt x="253404" y="195123"/>
                </a:lnTo>
                <a:lnTo>
                  <a:pt x="238760" y="235902"/>
                </a:lnTo>
                <a:lnTo>
                  <a:pt x="216495" y="272157"/>
                </a:lnTo>
                <a:lnTo>
                  <a:pt x="181610" y="310673"/>
                </a:lnTo>
                <a:lnTo>
                  <a:pt x="132120" y="292680"/>
                </a:lnTo>
                <a:lnTo>
                  <a:pt x="99029" y="271882"/>
                </a:lnTo>
                <a:lnTo>
                  <a:pt x="72522" y="250049"/>
                </a:lnTo>
                <a:lnTo>
                  <a:pt x="42783" y="228946"/>
                </a:lnTo>
                <a:lnTo>
                  <a:pt x="0" y="210343"/>
                </a:lnTo>
                <a:close/>
              </a:path>
            </a:pathLst>
          </a:custGeom>
          <a:ln w="9344">
            <a:solidFill>
              <a:srgbClr val="7F003F"/>
            </a:solidFill>
          </a:ln>
        </p:spPr>
        <p:txBody>
          <a:bodyPr wrap="square" lIns="0" tIns="0" rIns="0" bIns="0" rtlCol="0"/>
          <a:lstStyle/>
          <a:p>
            <a:endParaRPr/>
          </a:p>
        </p:txBody>
      </p:sp>
      <p:sp>
        <p:nvSpPr>
          <p:cNvPr id="168" name="object 168"/>
          <p:cNvSpPr/>
          <p:nvPr/>
        </p:nvSpPr>
        <p:spPr>
          <a:xfrm>
            <a:off x="5097779" y="27838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9" name="object 169"/>
          <p:cNvSpPr/>
          <p:nvPr/>
        </p:nvSpPr>
        <p:spPr>
          <a:xfrm>
            <a:off x="5363209" y="31064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0" name="object 170"/>
          <p:cNvSpPr/>
          <p:nvPr/>
        </p:nvSpPr>
        <p:spPr>
          <a:xfrm>
            <a:off x="5196840" y="2942907"/>
            <a:ext cx="265429" cy="309562"/>
          </a:xfrm>
          <a:prstGeom prst="rect">
            <a:avLst/>
          </a:prstGeom>
          <a:blipFill>
            <a:blip r:embed="rId44" cstate="print"/>
            <a:stretch>
              <a:fillRect/>
            </a:stretch>
          </a:blipFill>
        </p:spPr>
        <p:txBody>
          <a:bodyPr wrap="square" lIns="0" tIns="0" rIns="0" bIns="0" rtlCol="0"/>
          <a:lstStyle/>
          <a:p>
            <a:endParaRPr/>
          </a:p>
        </p:txBody>
      </p:sp>
      <p:sp>
        <p:nvSpPr>
          <p:cNvPr id="171" name="object 171"/>
          <p:cNvSpPr/>
          <p:nvPr/>
        </p:nvSpPr>
        <p:spPr>
          <a:xfrm>
            <a:off x="5196840" y="2942113"/>
            <a:ext cx="265430" cy="311785"/>
          </a:xfrm>
          <a:custGeom>
            <a:avLst/>
            <a:gdLst/>
            <a:ahLst/>
            <a:cxnLst/>
            <a:rect l="l" t="t" r="r" b="b"/>
            <a:pathLst>
              <a:path w="265429" h="311785">
                <a:moveTo>
                  <a:pt x="0" y="211296"/>
                </a:moveTo>
                <a:lnTo>
                  <a:pt x="4445" y="159226"/>
                </a:lnTo>
                <a:lnTo>
                  <a:pt x="16510" y="110966"/>
                </a:lnTo>
                <a:lnTo>
                  <a:pt x="54133" y="46037"/>
                </a:lnTo>
                <a:lnTo>
                  <a:pt x="81280" y="10636"/>
                </a:lnTo>
                <a:lnTo>
                  <a:pt x="119895" y="972"/>
                </a:lnTo>
                <a:lnTo>
                  <a:pt x="161607" y="0"/>
                </a:lnTo>
                <a:lnTo>
                  <a:pt x="200937" y="12600"/>
                </a:lnTo>
                <a:lnTo>
                  <a:pt x="232410" y="43656"/>
                </a:lnTo>
                <a:lnTo>
                  <a:pt x="256063" y="104298"/>
                </a:lnTo>
                <a:lnTo>
                  <a:pt x="265430" y="143986"/>
                </a:lnTo>
                <a:lnTo>
                  <a:pt x="253404" y="195540"/>
                </a:lnTo>
                <a:lnTo>
                  <a:pt x="238760" y="236378"/>
                </a:lnTo>
                <a:lnTo>
                  <a:pt x="216495" y="272930"/>
                </a:lnTo>
                <a:lnTo>
                  <a:pt x="181610" y="311626"/>
                </a:lnTo>
                <a:lnTo>
                  <a:pt x="132120" y="293632"/>
                </a:lnTo>
                <a:lnTo>
                  <a:pt x="99029" y="272835"/>
                </a:lnTo>
                <a:lnTo>
                  <a:pt x="72522" y="251001"/>
                </a:lnTo>
                <a:lnTo>
                  <a:pt x="42783" y="229899"/>
                </a:lnTo>
                <a:lnTo>
                  <a:pt x="0" y="211296"/>
                </a:lnTo>
                <a:close/>
              </a:path>
            </a:pathLst>
          </a:custGeom>
          <a:ln w="9344">
            <a:solidFill>
              <a:srgbClr val="7F003F"/>
            </a:solidFill>
          </a:ln>
        </p:spPr>
        <p:txBody>
          <a:bodyPr wrap="square" lIns="0" tIns="0" rIns="0" bIns="0" rtlCol="0"/>
          <a:lstStyle/>
          <a:p>
            <a:endParaRPr/>
          </a:p>
        </p:txBody>
      </p:sp>
      <p:sp>
        <p:nvSpPr>
          <p:cNvPr id="172" name="object 172"/>
          <p:cNvSpPr/>
          <p:nvPr/>
        </p:nvSpPr>
        <p:spPr>
          <a:xfrm>
            <a:off x="5196840" y="29298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3" name="object 173"/>
          <p:cNvSpPr/>
          <p:nvPr/>
        </p:nvSpPr>
        <p:spPr>
          <a:xfrm>
            <a:off x="5462270" y="32537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4" name="object 174"/>
          <p:cNvSpPr/>
          <p:nvPr/>
        </p:nvSpPr>
        <p:spPr>
          <a:xfrm>
            <a:off x="4503420" y="2744946"/>
            <a:ext cx="265429" cy="310673"/>
          </a:xfrm>
          <a:prstGeom prst="rect">
            <a:avLst/>
          </a:prstGeom>
          <a:blipFill>
            <a:blip r:embed="rId45" cstate="print"/>
            <a:stretch>
              <a:fillRect/>
            </a:stretch>
          </a:blipFill>
        </p:spPr>
        <p:txBody>
          <a:bodyPr wrap="square" lIns="0" tIns="0" rIns="0" bIns="0" rtlCol="0"/>
          <a:lstStyle/>
          <a:p>
            <a:endParaRPr/>
          </a:p>
        </p:txBody>
      </p:sp>
      <p:sp>
        <p:nvSpPr>
          <p:cNvPr id="175" name="object 175"/>
          <p:cNvSpPr/>
          <p:nvPr/>
        </p:nvSpPr>
        <p:spPr>
          <a:xfrm>
            <a:off x="4503420" y="2743993"/>
            <a:ext cx="265430" cy="313055"/>
          </a:xfrm>
          <a:custGeom>
            <a:avLst/>
            <a:gdLst/>
            <a:ahLst/>
            <a:cxnLst/>
            <a:rect l="l" t="t" r="r" b="b"/>
            <a:pathLst>
              <a:path w="265429" h="313055">
                <a:moveTo>
                  <a:pt x="0" y="211296"/>
                </a:moveTo>
                <a:lnTo>
                  <a:pt x="2043" y="185439"/>
                </a:lnTo>
                <a:lnTo>
                  <a:pt x="3968" y="159702"/>
                </a:lnTo>
                <a:lnTo>
                  <a:pt x="8036" y="134679"/>
                </a:lnTo>
                <a:lnTo>
                  <a:pt x="32523" y="78680"/>
                </a:lnTo>
                <a:lnTo>
                  <a:pt x="54133" y="46037"/>
                </a:lnTo>
                <a:lnTo>
                  <a:pt x="81279" y="10636"/>
                </a:lnTo>
                <a:lnTo>
                  <a:pt x="119895" y="972"/>
                </a:lnTo>
                <a:lnTo>
                  <a:pt x="161607" y="0"/>
                </a:lnTo>
                <a:lnTo>
                  <a:pt x="200937" y="12600"/>
                </a:lnTo>
                <a:lnTo>
                  <a:pt x="232409" y="43656"/>
                </a:lnTo>
                <a:lnTo>
                  <a:pt x="256063" y="104298"/>
                </a:lnTo>
                <a:lnTo>
                  <a:pt x="265429" y="143986"/>
                </a:lnTo>
                <a:lnTo>
                  <a:pt x="253404" y="196274"/>
                </a:lnTo>
                <a:lnTo>
                  <a:pt x="238759" y="237489"/>
                </a:lnTo>
                <a:lnTo>
                  <a:pt x="216495" y="274181"/>
                </a:lnTo>
                <a:lnTo>
                  <a:pt x="181609" y="312896"/>
                </a:lnTo>
                <a:lnTo>
                  <a:pt x="132120" y="294405"/>
                </a:lnTo>
                <a:lnTo>
                  <a:pt x="99029" y="273475"/>
                </a:lnTo>
                <a:lnTo>
                  <a:pt x="72522" y="251631"/>
                </a:lnTo>
                <a:lnTo>
                  <a:pt x="42783" y="230397"/>
                </a:lnTo>
                <a:lnTo>
                  <a:pt x="0" y="211296"/>
                </a:lnTo>
                <a:close/>
              </a:path>
            </a:pathLst>
          </a:custGeom>
          <a:ln w="9344">
            <a:solidFill>
              <a:srgbClr val="7F003F"/>
            </a:solidFill>
          </a:ln>
        </p:spPr>
        <p:txBody>
          <a:bodyPr wrap="square" lIns="0" tIns="0" rIns="0" bIns="0" rtlCol="0"/>
          <a:lstStyle/>
          <a:p>
            <a:endParaRPr/>
          </a:p>
        </p:txBody>
      </p:sp>
      <p:sp>
        <p:nvSpPr>
          <p:cNvPr id="176" name="object 176"/>
          <p:cNvSpPr/>
          <p:nvPr/>
        </p:nvSpPr>
        <p:spPr>
          <a:xfrm>
            <a:off x="4503420" y="27317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7" name="object 177"/>
          <p:cNvSpPr/>
          <p:nvPr/>
        </p:nvSpPr>
        <p:spPr>
          <a:xfrm>
            <a:off x="4768850" y="30568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8" name="object 178"/>
          <p:cNvSpPr/>
          <p:nvPr/>
        </p:nvSpPr>
        <p:spPr>
          <a:xfrm>
            <a:off x="5439409" y="3498056"/>
            <a:ext cx="264160" cy="310673"/>
          </a:xfrm>
          <a:prstGeom prst="rect">
            <a:avLst/>
          </a:prstGeom>
          <a:blipFill>
            <a:blip r:embed="rId46" cstate="print"/>
            <a:stretch>
              <a:fillRect/>
            </a:stretch>
          </a:blipFill>
        </p:spPr>
        <p:txBody>
          <a:bodyPr wrap="square" lIns="0" tIns="0" rIns="0" bIns="0" rtlCol="0"/>
          <a:lstStyle/>
          <a:p>
            <a:endParaRPr/>
          </a:p>
        </p:txBody>
      </p:sp>
      <p:sp>
        <p:nvSpPr>
          <p:cNvPr id="179" name="object 179"/>
          <p:cNvSpPr/>
          <p:nvPr/>
        </p:nvSpPr>
        <p:spPr>
          <a:xfrm>
            <a:off x="5439409" y="3497103"/>
            <a:ext cx="264160" cy="311785"/>
          </a:xfrm>
          <a:custGeom>
            <a:avLst/>
            <a:gdLst/>
            <a:ahLst/>
            <a:cxnLst/>
            <a:rect l="l" t="t" r="r" b="b"/>
            <a:pathLst>
              <a:path w="264160" h="311785">
                <a:moveTo>
                  <a:pt x="0" y="211296"/>
                </a:moveTo>
                <a:lnTo>
                  <a:pt x="2024" y="185439"/>
                </a:lnTo>
                <a:lnTo>
                  <a:pt x="3810" y="159702"/>
                </a:lnTo>
                <a:lnTo>
                  <a:pt x="7500" y="134679"/>
                </a:lnTo>
                <a:lnTo>
                  <a:pt x="31988" y="78680"/>
                </a:lnTo>
                <a:lnTo>
                  <a:pt x="53974" y="46037"/>
                </a:lnTo>
                <a:lnTo>
                  <a:pt x="81279" y="10636"/>
                </a:lnTo>
                <a:lnTo>
                  <a:pt x="119717" y="972"/>
                </a:lnTo>
                <a:lnTo>
                  <a:pt x="161131" y="0"/>
                </a:lnTo>
                <a:lnTo>
                  <a:pt x="200402" y="12600"/>
                </a:lnTo>
                <a:lnTo>
                  <a:pt x="232410" y="43656"/>
                </a:lnTo>
                <a:lnTo>
                  <a:pt x="254952" y="104298"/>
                </a:lnTo>
                <a:lnTo>
                  <a:pt x="264160" y="143986"/>
                </a:lnTo>
                <a:lnTo>
                  <a:pt x="252313" y="196254"/>
                </a:lnTo>
                <a:lnTo>
                  <a:pt x="237966" y="237331"/>
                </a:lnTo>
                <a:lnTo>
                  <a:pt x="215761" y="273645"/>
                </a:lnTo>
                <a:lnTo>
                  <a:pt x="180339" y="311626"/>
                </a:lnTo>
                <a:lnTo>
                  <a:pt x="130860" y="293754"/>
                </a:lnTo>
                <a:lnTo>
                  <a:pt x="97840" y="273201"/>
                </a:lnTo>
                <a:lnTo>
                  <a:pt x="71526" y="251550"/>
                </a:lnTo>
                <a:lnTo>
                  <a:pt x="42163" y="230386"/>
                </a:lnTo>
                <a:lnTo>
                  <a:pt x="0" y="211296"/>
                </a:lnTo>
                <a:close/>
              </a:path>
            </a:pathLst>
          </a:custGeom>
          <a:ln w="9344">
            <a:solidFill>
              <a:srgbClr val="7F003F"/>
            </a:solidFill>
          </a:ln>
        </p:spPr>
        <p:txBody>
          <a:bodyPr wrap="square" lIns="0" tIns="0" rIns="0" bIns="0" rtlCol="0"/>
          <a:lstStyle/>
          <a:p>
            <a:endParaRPr/>
          </a:p>
        </p:txBody>
      </p:sp>
      <p:sp>
        <p:nvSpPr>
          <p:cNvPr id="180" name="object 180"/>
          <p:cNvSpPr/>
          <p:nvPr/>
        </p:nvSpPr>
        <p:spPr>
          <a:xfrm>
            <a:off x="5439409" y="34848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1" name="object 181"/>
          <p:cNvSpPr/>
          <p:nvPr/>
        </p:nvSpPr>
        <p:spPr>
          <a:xfrm>
            <a:off x="5703570" y="38087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2" name="object 182"/>
          <p:cNvSpPr/>
          <p:nvPr/>
        </p:nvSpPr>
        <p:spPr>
          <a:xfrm>
            <a:off x="5403850" y="3283743"/>
            <a:ext cx="264160" cy="311626"/>
          </a:xfrm>
          <a:prstGeom prst="rect">
            <a:avLst/>
          </a:prstGeom>
          <a:blipFill>
            <a:blip r:embed="rId47" cstate="print"/>
            <a:stretch>
              <a:fillRect/>
            </a:stretch>
          </a:blipFill>
        </p:spPr>
        <p:txBody>
          <a:bodyPr wrap="square" lIns="0" tIns="0" rIns="0" bIns="0" rtlCol="0"/>
          <a:lstStyle/>
          <a:p>
            <a:endParaRPr/>
          </a:p>
        </p:txBody>
      </p:sp>
      <p:sp>
        <p:nvSpPr>
          <p:cNvPr id="183" name="object 183"/>
          <p:cNvSpPr/>
          <p:nvPr/>
        </p:nvSpPr>
        <p:spPr>
          <a:xfrm>
            <a:off x="5403850" y="3283584"/>
            <a:ext cx="265430" cy="313055"/>
          </a:xfrm>
          <a:custGeom>
            <a:avLst/>
            <a:gdLst/>
            <a:ahLst/>
            <a:cxnLst/>
            <a:rect l="l" t="t" r="r" b="b"/>
            <a:pathLst>
              <a:path w="265429" h="313054">
                <a:moveTo>
                  <a:pt x="0" y="211454"/>
                </a:moveTo>
                <a:lnTo>
                  <a:pt x="4445" y="159861"/>
                </a:lnTo>
                <a:lnTo>
                  <a:pt x="16510" y="111125"/>
                </a:lnTo>
                <a:lnTo>
                  <a:pt x="54133" y="46196"/>
                </a:lnTo>
                <a:lnTo>
                  <a:pt x="81279" y="10794"/>
                </a:lnTo>
                <a:lnTo>
                  <a:pt x="119895" y="1111"/>
                </a:lnTo>
                <a:lnTo>
                  <a:pt x="161607" y="0"/>
                </a:lnTo>
                <a:lnTo>
                  <a:pt x="200937" y="12223"/>
                </a:lnTo>
                <a:lnTo>
                  <a:pt x="232410" y="42544"/>
                </a:lnTo>
                <a:lnTo>
                  <a:pt x="256063" y="104298"/>
                </a:lnTo>
                <a:lnTo>
                  <a:pt x="265429" y="144144"/>
                </a:lnTo>
                <a:lnTo>
                  <a:pt x="253404" y="196433"/>
                </a:lnTo>
                <a:lnTo>
                  <a:pt x="238760" y="237648"/>
                </a:lnTo>
                <a:lnTo>
                  <a:pt x="216495" y="274339"/>
                </a:lnTo>
                <a:lnTo>
                  <a:pt x="181610" y="313054"/>
                </a:lnTo>
                <a:lnTo>
                  <a:pt x="132120" y="294563"/>
                </a:lnTo>
                <a:lnTo>
                  <a:pt x="99029" y="273634"/>
                </a:lnTo>
                <a:lnTo>
                  <a:pt x="72522" y="251790"/>
                </a:lnTo>
                <a:lnTo>
                  <a:pt x="42783" y="230555"/>
                </a:lnTo>
                <a:lnTo>
                  <a:pt x="0" y="211454"/>
                </a:lnTo>
                <a:close/>
              </a:path>
            </a:pathLst>
          </a:custGeom>
          <a:ln w="9344">
            <a:solidFill>
              <a:srgbClr val="7F003F"/>
            </a:solidFill>
          </a:ln>
        </p:spPr>
        <p:txBody>
          <a:bodyPr wrap="square" lIns="0" tIns="0" rIns="0" bIns="0" rtlCol="0"/>
          <a:lstStyle/>
          <a:p>
            <a:endParaRPr/>
          </a:p>
        </p:txBody>
      </p:sp>
      <p:sp>
        <p:nvSpPr>
          <p:cNvPr id="184" name="object 184"/>
          <p:cNvSpPr/>
          <p:nvPr/>
        </p:nvSpPr>
        <p:spPr>
          <a:xfrm>
            <a:off x="5403850" y="32715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5" name="object 185"/>
          <p:cNvSpPr/>
          <p:nvPr/>
        </p:nvSpPr>
        <p:spPr>
          <a:xfrm>
            <a:off x="5669279" y="35966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6" name="object 186"/>
          <p:cNvSpPr/>
          <p:nvPr/>
        </p:nvSpPr>
        <p:spPr>
          <a:xfrm>
            <a:off x="5334000" y="3051651"/>
            <a:ext cx="265429" cy="310038"/>
          </a:xfrm>
          <a:prstGeom prst="rect">
            <a:avLst/>
          </a:prstGeom>
          <a:blipFill>
            <a:blip r:embed="rId48" cstate="print"/>
            <a:stretch>
              <a:fillRect/>
            </a:stretch>
          </a:blipFill>
        </p:spPr>
        <p:txBody>
          <a:bodyPr wrap="square" lIns="0" tIns="0" rIns="0" bIns="0" rtlCol="0"/>
          <a:lstStyle/>
          <a:p>
            <a:endParaRPr/>
          </a:p>
        </p:txBody>
      </p:sp>
      <p:sp>
        <p:nvSpPr>
          <p:cNvPr id="187" name="object 187"/>
          <p:cNvSpPr/>
          <p:nvPr/>
        </p:nvSpPr>
        <p:spPr>
          <a:xfrm>
            <a:off x="5334000" y="3051175"/>
            <a:ext cx="265430" cy="310515"/>
          </a:xfrm>
          <a:custGeom>
            <a:avLst/>
            <a:gdLst/>
            <a:ahLst/>
            <a:cxnLst/>
            <a:rect l="l" t="t" r="r" b="b"/>
            <a:pathLst>
              <a:path w="265429" h="310514">
                <a:moveTo>
                  <a:pt x="0" y="210184"/>
                </a:moveTo>
                <a:lnTo>
                  <a:pt x="4445" y="158591"/>
                </a:lnTo>
                <a:lnTo>
                  <a:pt x="16510" y="109854"/>
                </a:lnTo>
                <a:lnTo>
                  <a:pt x="54133" y="46037"/>
                </a:lnTo>
                <a:lnTo>
                  <a:pt x="81279" y="10794"/>
                </a:lnTo>
                <a:lnTo>
                  <a:pt x="119895" y="1111"/>
                </a:lnTo>
                <a:lnTo>
                  <a:pt x="161607" y="0"/>
                </a:lnTo>
                <a:lnTo>
                  <a:pt x="200937" y="12223"/>
                </a:lnTo>
                <a:lnTo>
                  <a:pt x="232410" y="42544"/>
                </a:lnTo>
                <a:lnTo>
                  <a:pt x="256063" y="103663"/>
                </a:lnTo>
                <a:lnTo>
                  <a:pt x="265429" y="142874"/>
                </a:lnTo>
                <a:lnTo>
                  <a:pt x="253404" y="194964"/>
                </a:lnTo>
                <a:lnTo>
                  <a:pt x="238760" y="235743"/>
                </a:lnTo>
                <a:lnTo>
                  <a:pt x="216495" y="271998"/>
                </a:lnTo>
                <a:lnTo>
                  <a:pt x="181610" y="310514"/>
                </a:lnTo>
                <a:lnTo>
                  <a:pt x="132120" y="292643"/>
                </a:lnTo>
                <a:lnTo>
                  <a:pt x="99029" y="272089"/>
                </a:lnTo>
                <a:lnTo>
                  <a:pt x="72522" y="250438"/>
                </a:lnTo>
                <a:lnTo>
                  <a:pt x="42783" y="229275"/>
                </a:lnTo>
                <a:lnTo>
                  <a:pt x="0" y="210184"/>
                </a:lnTo>
                <a:close/>
              </a:path>
            </a:pathLst>
          </a:custGeom>
          <a:ln w="9344">
            <a:solidFill>
              <a:srgbClr val="7F003F"/>
            </a:solidFill>
          </a:ln>
        </p:spPr>
        <p:txBody>
          <a:bodyPr wrap="square" lIns="0" tIns="0" rIns="0" bIns="0" rtlCol="0"/>
          <a:lstStyle/>
          <a:p>
            <a:endParaRPr/>
          </a:p>
        </p:txBody>
      </p:sp>
      <p:sp>
        <p:nvSpPr>
          <p:cNvPr id="188" name="object 188"/>
          <p:cNvSpPr/>
          <p:nvPr/>
        </p:nvSpPr>
        <p:spPr>
          <a:xfrm>
            <a:off x="5334000" y="30391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9" name="object 189"/>
          <p:cNvSpPr/>
          <p:nvPr/>
        </p:nvSpPr>
        <p:spPr>
          <a:xfrm>
            <a:off x="5599429" y="33616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0" name="object 190"/>
          <p:cNvSpPr/>
          <p:nvPr/>
        </p:nvSpPr>
        <p:spPr>
          <a:xfrm>
            <a:off x="5121909" y="3390900"/>
            <a:ext cx="264160" cy="310356"/>
          </a:xfrm>
          <a:prstGeom prst="rect">
            <a:avLst/>
          </a:prstGeom>
          <a:blipFill>
            <a:blip r:embed="rId49" cstate="print"/>
            <a:stretch>
              <a:fillRect/>
            </a:stretch>
          </a:blipFill>
        </p:spPr>
        <p:txBody>
          <a:bodyPr wrap="square" lIns="0" tIns="0" rIns="0" bIns="0" rtlCol="0"/>
          <a:lstStyle/>
          <a:p>
            <a:endParaRPr/>
          </a:p>
        </p:txBody>
      </p:sp>
      <p:sp>
        <p:nvSpPr>
          <p:cNvPr id="191" name="object 191"/>
          <p:cNvSpPr/>
          <p:nvPr/>
        </p:nvSpPr>
        <p:spPr>
          <a:xfrm>
            <a:off x="5121909" y="3389629"/>
            <a:ext cx="264160" cy="311150"/>
          </a:xfrm>
          <a:custGeom>
            <a:avLst/>
            <a:gdLst/>
            <a:ahLst/>
            <a:cxnLst/>
            <a:rect l="l" t="t" r="r" b="b"/>
            <a:pathLst>
              <a:path w="264160" h="311150">
                <a:moveTo>
                  <a:pt x="0" y="100330"/>
                </a:moveTo>
                <a:lnTo>
                  <a:pt x="2024" y="126722"/>
                </a:lnTo>
                <a:lnTo>
                  <a:pt x="3810" y="152400"/>
                </a:lnTo>
                <a:lnTo>
                  <a:pt x="7500" y="177125"/>
                </a:lnTo>
                <a:lnTo>
                  <a:pt x="31988" y="232945"/>
                </a:lnTo>
                <a:lnTo>
                  <a:pt x="53974" y="265588"/>
                </a:lnTo>
                <a:lnTo>
                  <a:pt x="81279" y="300990"/>
                </a:lnTo>
                <a:lnTo>
                  <a:pt x="119717" y="310475"/>
                </a:lnTo>
                <a:lnTo>
                  <a:pt x="161131" y="311150"/>
                </a:lnTo>
                <a:lnTo>
                  <a:pt x="200402" y="298489"/>
                </a:lnTo>
                <a:lnTo>
                  <a:pt x="232410" y="267970"/>
                </a:lnTo>
                <a:lnTo>
                  <a:pt x="254952" y="207327"/>
                </a:lnTo>
                <a:lnTo>
                  <a:pt x="264160" y="167640"/>
                </a:lnTo>
                <a:lnTo>
                  <a:pt x="252313" y="116085"/>
                </a:lnTo>
                <a:lnTo>
                  <a:pt x="237966" y="75247"/>
                </a:lnTo>
                <a:lnTo>
                  <a:pt x="215761" y="38695"/>
                </a:lnTo>
                <a:lnTo>
                  <a:pt x="180339" y="0"/>
                </a:lnTo>
                <a:lnTo>
                  <a:pt x="130860" y="17993"/>
                </a:lnTo>
                <a:lnTo>
                  <a:pt x="97840" y="38790"/>
                </a:lnTo>
                <a:lnTo>
                  <a:pt x="71526" y="60624"/>
                </a:lnTo>
                <a:lnTo>
                  <a:pt x="42163" y="81727"/>
                </a:lnTo>
                <a:lnTo>
                  <a:pt x="0" y="100330"/>
                </a:lnTo>
                <a:close/>
              </a:path>
            </a:pathLst>
          </a:custGeom>
          <a:ln w="9344">
            <a:solidFill>
              <a:srgbClr val="7F003F"/>
            </a:solidFill>
          </a:ln>
        </p:spPr>
        <p:txBody>
          <a:bodyPr wrap="square" lIns="0" tIns="0" rIns="0" bIns="0" rtlCol="0"/>
          <a:lstStyle/>
          <a:p>
            <a:endParaRPr/>
          </a:p>
        </p:txBody>
      </p:sp>
      <p:sp>
        <p:nvSpPr>
          <p:cNvPr id="192" name="object 192"/>
          <p:cNvSpPr/>
          <p:nvPr/>
        </p:nvSpPr>
        <p:spPr>
          <a:xfrm>
            <a:off x="5121909" y="37122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3" name="object 193"/>
          <p:cNvSpPr/>
          <p:nvPr/>
        </p:nvSpPr>
        <p:spPr>
          <a:xfrm>
            <a:off x="5386070" y="33896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4" name="object 194"/>
          <p:cNvSpPr/>
          <p:nvPr/>
        </p:nvSpPr>
        <p:spPr>
          <a:xfrm>
            <a:off x="5016500" y="3225800"/>
            <a:ext cx="264160" cy="310356"/>
          </a:xfrm>
          <a:prstGeom prst="rect">
            <a:avLst/>
          </a:prstGeom>
          <a:blipFill>
            <a:blip r:embed="rId50" cstate="print"/>
            <a:stretch>
              <a:fillRect/>
            </a:stretch>
          </a:blipFill>
        </p:spPr>
        <p:txBody>
          <a:bodyPr wrap="square" lIns="0" tIns="0" rIns="0" bIns="0" rtlCol="0"/>
          <a:lstStyle/>
          <a:p>
            <a:endParaRPr/>
          </a:p>
        </p:txBody>
      </p:sp>
      <p:sp>
        <p:nvSpPr>
          <p:cNvPr id="195" name="object 195"/>
          <p:cNvSpPr/>
          <p:nvPr/>
        </p:nvSpPr>
        <p:spPr>
          <a:xfrm>
            <a:off x="5016500" y="3225800"/>
            <a:ext cx="265430" cy="310515"/>
          </a:xfrm>
          <a:custGeom>
            <a:avLst/>
            <a:gdLst/>
            <a:ahLst/>
            <a:cxnLst/>
            <a:rect l="l" t="t" r="r" b="b"/>
            <a:pathLst>
              <a:path w="265429" h="310514">
                <a:moveTo>
                  <a:pt x="0" y="99060"/>
                </a:moveTo>
                <a:lnTo>
                  <a:pt x="2043" y="125452"/>
                </a:lnTo>
                <a:lnTo>
                  <a:pt x="3968" y="151130"/>
                </a:lnTo>
                <a:lnTo>
                  <a:pt x="8036" y="175855"/>
                </a:lnTo>
                <a:lnTo>
                  <a:pt x="32523" y="231675"/>
                </a:lnTo>
                <a:lnTo>
                  <a:pt x="54133" y="264318"/>
                </a:lnTo>
                <a:lnTo>
                  <a:pt x="81279" y="299720"/>
                </a:lnTo>
                <a:lnTo>
                  <a:pt x="119895" y="309383"/>
                </a:lnTo>
                <a:lnTo>
                  <a:pt x="161607" y="310356"/>
                </a:lnTo>
                <a:lnTo>
                  <a:pt x="200937" y="297755"/>
                </a:lnTo>
                <a:lnTo>
                  <a:pt x="232410" y="266700"/>
                </a:lnTo>
                <a:lnTo>
                  <a:pt x="256063" y="206692"/>
                </a:lnTo>
                <a:lnTo>
                  <a:pt x="265429" y="167639"/>
                </a:lnTo>
                <a:lnTo>
                  <a:pt x="253404" y="115371"/>
                </a:lnTo>
                <a:lnTo>
                  <a:pt x="238760" y="74294"/>
                </a:lnTo>
                <a:lnTo>
                  <a:pt x="216495" y="37980"/>
                </a:lnTo>
                <a:lnTo>
                  <a:pt x="181610" y="0"/>
                </a:lnTo>
                <a:lnTo>
                  <a:pt x="132120" y="17861"/>
                </a:lnTo>
                <a:lnTo>
                  <a:pt x="99029" y="38343"/>
                </a:lnTo>
                <a:lnTo>
                  <a:pt x="72522" y="59801"/>
                </a:lnTo>
                <a:lnTo>
                  <a:pt x="42783" y="80589"/>
                </a:lnTo>
                <a:lnTo>
                  <a:pt x="0" y="99060"/>
                </a:lnTo>
                <a:close/>
              </a:path>
            </a:pathLst>
          </a:custGeom>
          <a:ln w="9344">
            <a:solidFill>
              <a:srgbClr val="7F003F"/>
            </a:solidFill>
          </a:ln>
        </p:spPr>
        <p:txBody>
          <a:bodyPr wrap="square" lIns="0" tIns="0" rIns="0" bIns="0" rtlCol="0"/>
          <a:lstStyle/>
          <a:p>
            <a:endParaRPr/>
          </a:p>
        </p:txBody>
      </p:sp>
      <p:sp>
        <p:nvSpPr>
          <p:cNvPr id="196" name="object 196"/>
          <p:cNvSpPr/>
          <p:nvPr/>
        </p:nvSpPr>
        <p:spPr>
          <a:xfrm>
            <a:off x="5016500" y="35483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7" name="object 197"/>
          <p:cNvSpPr/>
          <p:nvPr/>
        </p:nvSpPr>
        <p:spPr>
          <a:xfrm>
            <a:off x="5281929" y="32258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8" name="object 198"/>
          <p:cNvSpPr/>
          <p:nvPr/>
        </p:nvSpPr>
        <p:spPr>
          <a:xfrm>
            <a:off x="5092700" y="4213859"/>
            <a:ext cx="264160" cy="311785"/>
          </a:xfrm>
          <a:prstGeom prst="rect">
            <a:avLst/>
          </a:prstGeom>
          <a:blipFill>
            <a:blip r:embed="rId51" cstate="print"/>
            <a:stretch>
              <a:fillRect/>
            </a:stretch>
          </a:blipFill>
        </p:spPr>
        <p:txBody>
          <a:bodyPr wrap="square" lIns="0" tIns="0" rIns="0" bIns="0" rtlCol="0"/>
          <a:lstStyle/>
          <a:p>
            <a:endParaRPr/>
          </a:p>
        </p:txBody>
      </p:sp>
      <p:sp>
        <p:nvSpPr>
          <p:cNvPr id="199" name="object 199"/>
          <p:cNvSpPr/>
          <p:nvPr/>
        </p:nvSpPr>
        <p:spPr>
          <a:xfrm>
            <a:off x="5092700" y="4212590"/>
            <a:ext cx="265430" cy="313055"/>
          </a:xfrm>
          <a:custGeom>
            <a:avLst/>
            <a:gdLst/>
            <a:ahLst/>
            <a:cxnLst/>
            <a:rect l="l" t="t" r="r" b="b"/>
            <a:pathLst>
              <a:path w="265429" h="313054">
                <a:moveTo>
                  <a:pt x="0" y="100330"/>
                </a:moveTo>
                <a:lnTo>
                  <a:pt x="2024" y="126742"/>
                </a:lnTo>
                <a:lnTo>
                  <a:pt x="3810" y="152558"/>
                </a:lnTo>
                <a:lnTo>
                  <a:pt x="7500" y="177661"/>
                </a:lnTo>
                <a:lnTo>
                  <a:pt x="31988" y="233680"/>
                </a:lnTo>
                <a:lnTo>
                  <a:pt x="53974" y="266382"/>
                </a:lnTo>
                <a:lnTo>
                  <a:pt x="81279" y="302260"/>
                </a:lnTo>
                <a:lnTo>
                  <a:pt x="119895" y="311923"/>
                </a:lnTo>
                <a:lnTo>
                  <a:pt x="161607" y="312896"/>
                </a:lnTo>
                <a:lnTo>
                  <a:pt x="200937" y="300295"/>
                </a:lnTo>
                <a:lnTo>
                  <a:pt x="232410" y="269240"/>
                </a:lnTo>
                <a:lnTo>
                  <a:pt x="255587" y="208121"/>
                </a:lnTo>
                <a:lnTo>
                  <a:pt x="265429" y="168910"/>
                </a:lnTo>
                <a:lnTo>
                  <a:pt x="253404" y="116621"/>
                </a:lnTo>
                <a:lnTo>
                  <a:pt x="238760" y="75406"/>
                </a:lnTo>
                <a:lnTo>
                  <a:pt x="216495" y="38715"/>
                </a:lnTo>
                <a:lnTo>
                  <a:pt x="181610" y="0"/>
                </a:lnTo>
                <a:lnTo>
                  <a:pt x="131632" y="17993"/>
                </a:lnTo>
                <a:lnTo>
                  <a:pt x="98480" y="38790"/>
                </a:lnTo>
                <a:lnTo>
                  <a:pt x="72156" y="60624"/>
                </a:lnTo>
                <a:lnTo>
                  <a:pt x="42661" y="81727"/>
                </a:lnTo>
                <a:lnTo>
                  <a:pt x="0" y="100330"/>
                </a:lnTo>
                <a:close/>
              </a:path>
            </a:pathLst>
          </a:custGeom>
          <a:ln w="9344">
            <a:solidFill>
              <a:srgbClr val="7F003F"/>
            </a:solidFill>
          </a:ln>
        </p:spPr>
        <p:txBody>
          <a:bodyPr wrap="square" lIns="0" tIns="0" rIns="0" bIns="0" rtlCol="0"/>
          <a:lstStyle/>
          <a:p>
            <a:endParaRPr/>
          </a:p>
        </p:txBody>
      </p:sp>
      <p:sp>
        <p:nvSpPr>
          <p:cNvPr id="200" name="object 200"/>
          <p:cNvSpPr/>
          <p:nvPr/>
        </p:nvSpPr>
        <p:spPr>
          <a:xfrm>
            <a:off x="5092700" y="45377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1" name="object 201"/>
          <p:cNvSpPr/>
          <p:nvPr/>
        </p:nvSpPr>
        <p:spPr>
          <a:xfrm>
            <a:off x="5358129" y="42125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2" name="object 202"/>
          <p:cNvSpPr/>
          <p:nvPr/>
        </p:nvSpPr>
        <p:spPr>
          <a:xfrm>
            <a:off x="5191759" y="4067809"/>
            <a:ext cx="265429" cy="311626"/>
          </a:xfrm>
          <a:prstGeom prst="rect">
            <a:avLst/>
          </a:prstGeom>
          <a:blipFill>
            <a:blip r:embed="rId52" cstate="print"/>
            <a:stretch>
              <a:fillRect/>
            </a:stretch>
          </a:blipFill>
        </p:spPr>
        <p:txBody>
          <a:bodyPr wrap="square" lIns="0" tIns="0" rIns="0" bIns="0" rtlCol="0"/>
          <a:lstStyle/>
          <a:p>
            <a:endParaRPr/>
          </a:p>
        </p:txBody>
      </p:sp>
      <p:sp>
        <p:nvSpPr>
          <p:cNvPr id="203" name="object 203"/>
          <p:cNvSpPr/>
          <p:nvPr/>
        </p:nvSpPr>
        <p:spPr>
          <a:xfrm>
            <a:off x="5191759" y="4066540"/>
            <a:ext cx="266700" cy="312420"/>
          </a:xfrm>
          <a:custGeom>
            <a:avLst/>
            <a:gdLst/>
            <a:ahLst/>
            <a:cxnLst/>
            <a:rect l="l" t="t" r="r" b="b"/>
            <a:pathLst>
              <a:path w="266700" h="312420">
                <a:moveTo>
                  <a:pt x="0" y="100330"/>
                </a:moveTo>
                <a:lnTo>
                  <a:pt x="2758" y="126722"/>
                </a:lnTo>
                <a:lnTo>
                  <a:pt x="4921" y="152400"/>
                </a:lnTo>
                <a:lnTo>
                  <a:pt x="8751" y="177125"/>
                </a:lnTo>
                <a:lnTo>
                  <a:pt x="33258" y="233144"/>
                </a:lnTo>
                <a:lnTo>
                  <a:pt x="55244" y="266223"/>
                </a:lnTo>
                <a:lnTo>
                  <a:pt x="82550" y="302260"/>
                </a:lnTo>
                <a:lnTo>
                  <a:pt x="120987" y="311209"/>
                </a:lnTo>
                <a:lnTo>
                  <a:pt x="162401" y="311943"/>
                </a:lnTo>
                <a:lnTo>
                  <a:pt x="201672" y="299581"/>
                </a:lnTo>
                <a:lnTo>
                  <a:pt x="233679" y="269240"/>
                </a:lnTo>
                <a:lnTo>
                  <a:pt x="256857" y="208121"/>
                </a:lnTo>
                <a:lnTo>
                  <a:pt x="266700" y="168910"/>
                </a:lnTo>
                <a:lnTo>
                  <a:pt x="254674" y="116085"/>
                </a:lnTo>
                <a:lnTo>
                  <a:pt x="240029" y="74930"/>
                </a:lnTo>
                <a:lnTo>
                  <a:pt x="217765" y="38536"/>
                </a:lnTo>
                <a:lnTo>
                  <a:pt x="182879" y="0"/>
                </a:lnTo>
                <a:lnTo>
                  <a:pt x="132892" y="17993"/>
                </a:lnTo>
                <a:lnTo>
                  <a:pt x="99669" y="38790"/>
                </a:lnTo>
                <a:lnTo>
                  <a:pt x="73151" y="60624"/>
                </a:lnTo>
                <a:lnTo>
                  <a:pt x="43281" y="81727"/>
                </a:lnTo>
                <a:lnTo>
                  <a:pt x="0" y="100330"/>
                </a:lnTo>
                <a:close/>
              </a:path>
            </a:pathLst>
          </a:custGeom>
          <a:ln w="9344">
            <a:solidFill>
              <a:srgbClr val="7F003F"/>
            </a:solidFill>
          </a:ln>
        </p:spPr>
        <p:txBody>
          <a:bodyPr wrap="square" lIns="0" tIns="0" rIns="0" bIns="0" rtlCol="0"/>
          <a:lstStyle/>
          <a:p>
            <a:endParaRPr/>
          </a:p>
        </p:txBody>
      </p:sp>
      <p:sp>
        <p:nvSpPr>
          <p:cNvPr id="204" name="object 204"/>
          <p:cNvSpPr/>
          <p:nvPr/>
        </p:nvSpPr>
        <p:spPr>
          <a:xfrm>
            <a:off x="5191759" y="43903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5" name="object 205"/>
          <p:cNvSpPr/>
          <p:nvPr/>
        </p:nvSpPr>
        <p:spPr>
          <a:xfrm>
            <a:off x="5458459" y="40665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6" name="object 206"/>
          <p:cNvSpPr/>
          <p:nvPr/>
        </p:nvSpPr>
        <p:spPr>
          <a:xfrm>
            <a:off x="5237479" y="3481070"/>
            <a:ext cx="264160" cy="312419"/>
          </a:xfrm>
          <a:prstGeom prst="rect">
            <a:avLst/>
          </a:prstGeom>
          <a:blipFill>
            <a:blip r:embed="rId53" cstate="print"/>
            <a:stretch>
              <a:fillRect/>
            </a:stretch>
          </a:blipFill>
        </p:spPr>
        <p:txBody>
          <a:bodyPr wrap="square" lIns="0" tIns="0" rIns="0" bIns="0" rtlCol="0"/>
          <a:lstStyle/>
          <a:p>
            <a:endParaRPr/>
          </a:p>
        </p:txBody>
      </p:sp>
      <p:sp>
        <p:nvSpPr>
          <p:cNvPr id="207" name="object 207"/>
          <p:cNvSpPr/>
          <p:nvPr/>
        </p:nvSpPr>
        <p:spPr>
          <a:xfrm>
            <a:off x="5237479" y="3481070"/>
            <a:ext cx="265430" cy="311785"/>
          </a:xfrm>
          <a:custGeom>
            <a:avLst/>
            <a:gdLst/>
            <a:ahLst/>
            <a:cxnLst/>
            <a:rect l="l" t="t" r="r" b="b"/>
            <a:pathLst>
              <a:path w="265429" h="311785">
                <a:moveTo>
                  <a:pt x="0" y="100329"/>
                </a:moveTo>
                <a:lnTo>
                  <a:pt x="2043" y="126186"/>
                </a:lnTo>
                <a:lnTo>
                  <a:pt x="3968" y="151923"/>
                </a:lnTo>
                <a:lnTo>
                  <a:pt x="8036" y="176946"/>
                </a:lnTo>
                <a:lnTo>
                  <a:pt x="32523" y="232945"/>
                </a:lnTo>
                <a:lnTo>
                  <a:pt x="54133" y="265588"/>
                </a:lnTo>
                <a:lnTo>
                  <a:pt x="81280" y="300989"/>
                </a:lnTo>
                <a:lnTo>
                  <a:pt x="119717" y="310673"/>
                </a:lnTo>
                <a:lnTo>
                  <a:pt x="161131" y="311784"/>
                </a:lnTo>
                <a:lnTo>
                  <a:pt x="200402" y="299561"/>
                </a:lnTo>
                <a:lnTo>
                  <a:pt x="232410" y="269239"/>
                </a:lnTo>
                <a:lnTo>
                  <a:pt x="255587" y="207486"/>
                </a:lnTo>
                <a:lnTo>
                  <a:pt x="265430" y="167639"/>
                </a:lnTo>
                <a:lnTo>
                  <a:pt x="253404" y="115371"/>
                </a:lnTo>
                <a:lnTo>
                  <a:pt x="238760" y="74294"/>
                </a:lnTo>
                <a:lnTo>
                  <a:pt x="216495" y="37980"/>
                </a:lnTo>
                <a:lnTo>
                  <a:pt x="181610" y="0"/>
                </a:lnTo>
                <a:lnTo>
                  <a:pt x="131632" y="17993"/>
                </a:lnTo>
                <a:lnTo>
                  <a:pt x="98480" y="38790"/>
                </a:lnTo>
                <a:lnTo>
                  <a:pt x="72156" y="60624"/>
                </a:lnTo>
                <a:lnTo>
                  <a:pt x="42661" y="81727"/>
                </a:lnTo>
                <a:lnTo>
                  <a:pt x="0" y="100329"/>
                </a:lnTo>
                <a:close/>
              </a:path>
            </a:pathLst>
          </a:custGeom>
          <a:ln w="9344">
            <a:solidFill>
              <a:srgbClr val="7F003F"/>
            </a:solidFill>
          </a:ln>
        </p:spPr>
        <p:txBody>
          <a:bodyPr wrap="square" lIns="0" tIns="0" rIns="0" bIns="0" rtlCol="0"/>
          <a:lstStyle/>
          <a:p>
            <a:endParaRPr/>
          </a:p>
        </p:txBody>
      </p:sp>
      <p:sp>
        <p:nvSpPr>
          <p:cNvPr id="208" name="object 208"/>
          <p:cNvSpPr/>
          <p:nvPr/>
        </p:nvSpPr>
        <p:spPr>
          <a:xfrm>
            <a:off x="5237479" y="38049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9" name="object 209"/>
          <p:cNvSpPr/>
          <p:nvPr/>
        </p:nvSpPr>
        <p:spPr>
          <a:xfrm>
            <a:off x="5502909" y="34810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0" name="object 210"/>
          <p:cNvSpPr/>
          <p:nvPr/>
        </p:nvSpPr>
        <p:spPr>
          <a:xfrm>
            <a:off x="5220970" y="3223260"/>
            <a:ext cx="265429" cy="311626"/>
          </a:xfrm>
          <a:prstGeom prst="rect">
            <a:avLst/>
          </a:prstGeom>
          <a:blipFill>
            <a:blip r:embed="rId54" cstate="print"/>
            <a:stretch>
              <a:fillRect/>
            </a:stretch>
          </a:blipFill>
        </p:spPr>
        <p:txBody>
          <a:bodyPr wrap="square" lIns="0" tIns="0" rIns="0" bIns="0" rtlCol="0"/>
          <a:lstStyle/>
          <a:p>
            <a:endParaRPr/>
          </a:p>
        </p:txBody>
      </p:sp>
      <p:sp>
        <p:nvSpPr>
          <p:cNvPr id="211" name="object 211"/>
          <p:cNvSpPr/>
          <p:nvPr/>
        </p:nvSpPr>
        <p:spPr>
          <a:xfrm>
            <a:off x="5220970" y="3221989"/>
            <a:ext cx="265430" cy="312420"/>
          </a:xfrm>
          <a:custGeom>
            <a:avLst/>
            <a:gdLst/>
            <a:ahLst/>
            <a:cxnLst/>
            <a:rect l="l" t="t" r="r" b="b"/>
            <a:pathLst>
              <a:path w="265429" h="312420">
                <a:moveTo>
                  <a:pt x="0" y="100330"/>
                </a:moveTo>
                <a:lnTo>
                  <a:pt x="4444" y="152400"/>
                </a:lnTo>
                <a:lnTo>
                  <a:pt x="16509" y="200660"/>
                </a:lnTo>
                <a:lnTo>
                  <a:pt x="54133" y="266223"/>
                </a:lnTo>
                <a:lnTo>
                  <a:pt x="81279" y="302260"/>
                </a:lnTo>
                <a:lnTo>
                  <a:pt x="120431" y="311209"/>
                </a:lnTo>
                <a:lnTo>
                  <a:pt x="162083" y="311943"/>
                </a:lnTo>
                <a:lnTo>
                  <a:pt x="201116" y="299581"/>
                </a:lnTo>
                <a:lnTo>
                  <a:pt x="232409" y="269239"/>
                </a:lnTo>
                <a:lnTo>
                  <a:pt x="256063" y="208121"/>
                </a:lnTo>
                <a:lnTo>
                  <a:pt x="265429" y="168910"/>
                </a:lnTo>
                <a:lnTo>
                  <a:pt x="253404" y="116085"/>
                </a:lnTo>
                <a:lnTo>
                  <a:pt x="238759" y="74929"/>
                </a:lnTo>
                <a:lnTo>
                  <a:pt x="216495" y="38536"/>
                </a:lnTo>
                <a:lnTo>
                  <a:pt x="181609" y="0"/>
                </a:lnTo>
                <a:lnTo>
                  <a:pt x="132120" y="17993"/>
                </a:lnTo>
                <a:lnTo>
                  <a:pt x="99029" y="38790"/>
                </a:lnTo>
                <a:lnTo>
                  <a:pt x="72522" y="60624"/>
                </a:lnTo>
                <a:lnTo>
                  <a:pt x="42783" y="81727"/>
                </a:lnTo>
                <a:lnTo>
                  <a:pt x="0" y="100330"/>
                </a:lnTo>
                <a:close/>
              </a:path>
            </a:pathLst>
          </a:custGeom>
          <a:ln w="9344">
            <a:solidFill>
              <a:srgbClr val="7F003F"/>
            </a:solidFill>
          </a:ln>
        </p:spPr>
        <p:txBody>
          <a:bodyPr wrap="square" lIns="0" tIns="0" rIns="0" bIns="0" rtlCol="0"/>
          <a:lstStyle/>
          <a:p>
            <a:endParaRPr/>
          </a:p>
        </p:txBody>
      </p:sp>
      <p:sp>
        <p:nvSpPr>
          <p:cNvPr id="212" name="object 212"/>
          <p:cNvSpPr/>
          <p:nvPr/>
        </p:nvSpPr>
        <p:spPr>
          <a:xfrm>
            <a:off x="5220970" y="35458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3" name="object 213"/>
          <p:cNvSpPr/>
          <p:nvPr/>
        </p:nvSpPr>
        <p:spPr>
          <a:xfrm>
            <a:off x="5486400" y="32219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4" name="object 214"/>
          <p:cNvSpPr/>
          <p:nvPr/>
        </p:nvSpPr>
        <p:spPr>
          <a:xfrm>
            <a:off x="5433059" y="3511550"/>
            <a:ext cx="265429" cy="312419"/>
          </a:xfrm>
          <a:prstGeom prst="rect">
            <a:avLst/>
          </a:prstGeom>
          <a:blipFill>
            <a:blip r:embed="rId55" cstate="print"/>
            <a:stretch>
              <a:fillRect/>
            </a:stretch>
          </a:blipFill>
        </p:spPr>
        <p:txBody>
          <a:bodyPr wrap="square" lIns="0" tIns="0" rIns="0" bIns="0" rtlCol="0"/>
          <a:lstStyle/>
          <a:p>
            <a:endParaRPr/>
          </a:p>
        </p:txBody>
      </p:sp>
      <p:sp>
        <p:nvSpPr>
          <p:cNvPr id="215" name="object 215"/>
          <p:cNvSpPr/>
          <p:nvPr/>
        </p:nvSpPr>
        <p:spPr>
          <a:xfrm>
            <a:off x="5433059" y="3511550"/>
            <a:ext cx="266700" cy="311785"/>
          </a:xfrm>
          <a:custGeom>
            <a:avLst/>
            <a:gdLst/>
            <a:ahLst/>
            <a:cxnLst/>
            <a:rect l="l" t="t" r="r" b="b"/>
            <a:pathLst>
              <a:path w="266700" h="311785">
                <a:moveTo>
                  <a:pt x="0" y="100330"/>
                </a:moveTo>
                <a:lnTo>
                  <a:pt x="4445" y="151923"/>
                </a:lnTo>
                <a:lnTo>
                  <a:pt x="16510" y="200660"/>
                </a:lnTo>
                <a:lnTo>
                  <a:pt x="54768" y="265588"/>
                </a:lnTo>
                <a:lnTo>
                  <a:pt x="82550" y="300989"/>
                </a:lnTo>
                <a:lnTo>
                  <a:pt x="120987" y="310673"/>
                </a:lnTo>
                <a:lnTo>
                  <a:pt x="162401" y="311785"/>
                </a:lnTo>
                <a:lnTo>
                  <a:pt x="201672" y="299561"/>
                </a:lnTo>
                <a:lnTo>
                  <a:pt x="233679" y="269239"/>
                </a:lnTo>
                <a:lnTo>
                  <a:pt x="256857" y="207486"/>
                </a:lnTo>
                <a:lnTo>
                  <a:pt x="266700" y="167639"/>
                </a:lnTo>
                <a:lnTo>
                  <a:pt x="254119" y="115371"/>
                </a:lnTo>
                <a:lnTo>
                  <a:pt x="239394" y="74295"/>
                </a:lnTo>
                <a:lnTo>
                  <a:pt x="217050" y="37980"/>
                </a:lnTo>
                <a:lnTo>
                  <a:pt x="181610" y="0"/>
                </a:lnTo>
                <a:lnTo>
                  <a:pt x="132120" y="17871"/>
                </a:lnTo>
                <a:lnTo>
                  <a:pt x="99029" y="38425"/>
                </a:lnTo>
                <a:lnTo>
                  <a:pt x="72522" y="60076"/>
                </a:lnTo>
                <a:lnTo>
                  <a:pt x="42783" y="81239"/>
                </a:lnTo>
                <a:lnTo>
                  <a:pt x="0" y="100330"/>
                </a:lnTo>
                <a:close/>
              </a:path>
            </a:pathLst>
          </a:custGeom>
          <a:ln w="9344">
            <a:solidFill>
              <a:srgbClr val="7F003F"/>
            </a:solidFill>
          </a:ln>
        </p:spPr>
        <p:txBody>
          <a:bodyPr wrap="square" lIns="0" tIns="0" rIns="0" bIns="0" rtlCol="0"/>
          <a:lstStyle/>
          <a:p>
            <a:endParaRPr/>
          </a:p>
        </p:txBody>
      </p:sp>
      <p:sp>
        <p:nvSpPr>
          <p:cNvPr id="216" name="object 216"/>
          <p:cNvSpPr/>
          <p:nvPr/>
        </p:nvSpPr>
        <p:spPr>
          <a:xfrm>
            <a:off x="5433059" y="38354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7" name="object 217"/>
          <p:cNvSpPr/>
          <p:nvPr/>
        </p:nvSpPr>
        <p:spPr>
          <a:xfrm>
            <a:off x="5699759" y="35115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8" name="object 218"/>
          <p:cNvSpPr/>
          <p:nvPr/>
        </p:nvSpPr>
        <p:spPr>
          <a:xfrm>
            <a:off x="5398770" y="3726179"/>
            <a:ext cx="265429" cy="310356"/>
          </a:xfrm>
          <a:prstGeom prst="rect">
            <a:avLst/>
          </a:prstGeom>
          <a:blipFill>
            <a:blip r:embed="rId56" cstate="print"/>
            <a:stretch>
              <a:fillRect/>
            </a:stretch>
          </a:blipFill>
        </p:spPr>
        <p:txBody>
          <a:bodyPr wrap="square" lIns="0" tIns="0" rIns="0" bIns="0" rtlCol="0"/>
          <a:lstStyle/>
          <a:p>
            <a:endParaRPr/>
          </a:p>
        </p:txBody>
      </p:sp>
      <p:sp>
        <p:nvSpPr>
          <p:cNvPr id="219" name="object 219"/>
          <p:cNvSpPr/>
          <p:nvPr/>
        </p:nvSpPr>
        <p:spPr>
          <a:xfrm>
            <a:off x="5398770" y="3724909"/>
            <a:ext cx="265430" cy="311150"/>
          </a:xfrm>
          <a:custGeom>
            <a:avLst/>
            <a:gdLst/>
            <a:ahLst/>
            <a:cxnLst/>
            <a:rect l="l" t="t" r="r" b="b"/>
            <a:pathLst>
              <a:path w="265429" h="311150">
                <a:moveTo>
                  <a:pt x="0" y="100329"/>
                </a:moveTo>
                <a:lnTo>
                  <a:pt x="2043" y="126722"/>
                </a:lnTo>
                <a:lnTo>
                  <a:pt x="3968" y="152399"/>
                </a:lnTo>
                <a:lnTo>
                  <a:pt x="8036" y="177125"/>
                </a:lnTo>
                <a:lnTo>
                  <a:pt x="32523" y="232945"/>
                </a:lnTo>
                <a:lnTo>
                  <a:pt x="54133" y="265588"/>
                </a:lnTo>
                <a:lnTo>
                  <a:pt x="81279" y="300989"/>
                </a:lnTo>
                <a:lnTo>
                  <a:pt x="119895" y="309939"/>
                </a:lnTo>
                <a:lnTo>
                  <a:pt x="161607" y="310673"/>
                </a:lnTo>
                <a:lnTo>
                  <a:pt x="200937" y="298311"/>
                </a:lnTo>
                <a:lnTo>
                  <a:pt x="232409" y="267969"/>
                </a:lnTo>
                <a:lnTo>
                  <a:pt x="256063" y="207327"/>
                </a:lnTo>
                <a:lnTo>
                  <a:pt x="265429" y="167639"/>
                </a:lnTo>
                <a:lnTo>
                  <a:pt x="253404" y="115550"/>
                </a:lnTo>
                <a:lnTo>
                  <a:pt x="238759" y="74771"/>
                </a:lnTo>
                <a:lnTo>
                  <a:pt x="216495" y="38516"/>
                </a:lnTo>
                <a:lnTo>
                  <a:pt x="181609" y="0"/>
                </a:lnTo>
                <a:lnTo>
                  <a:pt x="131632" y="17993"/>
                </a:lnTo>
                <a:lnTo>
                  <a:pt x="98480" y="38790"/>
                </a:lnTo>
                <a:lnTo>
                  <a:pt x="72156" y="60624"/>
                </a:lnTo>
                <a:lnTo>
                  <a:pt x="42661" y="81727"/>
                </a:lnTo>
                <a:lnTo>
                  <a:pt x="0" y="100329"/>
                </a:lnTo>
                <a:close/>
              </a:path>
            </a:pathLst>
          </a:custGeom>
          <a:ln w="9344">
            <a:solidFill>
              <a:srgbClr val="7F003F"/>
            </a:solidFill>
          </a:ln>
        </p:spPr>
        <p:txBody>
          <a:bodyPr wrap="square" lIns="0" tIns="0" rIns="0" bIns="0" rtlCol="0"/>
          <a:lstStyle/>
          <a:p>
            <a:endParaRPr/>
          </a:p>
        </p:txBody>
      </p:sp>
      <p:sp>
        <p:nvSpPr>
          <p:cNvPr id="220" name="object 220"/>
          <p:cNvSpPr/>
          <p:nvPr/>
        </p:nvSpPr>
        <p:spPr>
          <a:xfrm>
            <a:off x="5398770" y="40474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1" name="object 221"/>
          <p:cNvSpPr/>
          <p:nvPr/>
        </p:nvSpPr>
        <p:spPr>
          <a:xfrm>
            <a:off x="5664200" y="37249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2" name="object 222"/>
          <p:cNvSpPr/>
          <p:nvPr/>
        </p:nvSpPr>
        <p:spPr>
          <a:xfrm>
            <a:off x="5331459" y="3957320"/>
            <a:ext cx="264160" cy="312896"/>
          </a:xfrm>
          <a:prstGeom prst="rect">
            <a:avLst/>
          </a:prstGeom>
          <a:blipFill>
            <a:blip r:embed="rId57" cstate="print"/>
            <a:stretch>
              <a:fillRect/>
            </a:stretch>
          </a:blipFill>
        </p:spPr>
        <p:txBody>
          <a:bodyPr wrap="square" lIns="0" tIns="0" rIns="0" bIns="0" rtlCol="0"/>
          <a:lstStyle/>
          <a:p>
            <a:endParaRPr/>
          </a:p>
        </p:txBody>
      </p:sp>
      <p:sp>
        <p:nvSpPr>
          <p:cNvPr id="223" name="object 223"/>
          <p:cNvSpPr/>
          <p:nvPr/>
        </p:nvSpPr>
        <p:spPr>
          <a:xfrm>
            <a:off x="5331459" y="3957320"/>
            <a:ext cx="264160" cy="312420"/>
          </a:xfrm>
          <a:custGeom>
            <a:avLst/>
            <a:gdLst/>
            <a:ahLst/>
            <a:cxnLst/>
            <a:rect l="l" t="t" r="r" b="b"/>
            <a:pathLst>
              <a:path w="264160" h="312420">
                <a:moveTo>
                  <a:pt x="0" y="100329"/>
                </a:moveTo>
                <a:lnTo>
                  <a:pt x="2024" y="126722"/>
                </a:lnTo>
                <a:lnTo>
                  <a:pt x="3810" y="152399"/>
                </a:lnTo>
                <a:lnTo>
                  <a:pt x="7500" y="177125"/>
                </a:lnTo>
                <a:lnTo>
                  <a:pt x="31988" y="233144"/>
                </a:lnTo>
                <a:lnTo>
                  <a:pt x="53974" y="266223"/>
                </a:lnTo>
                <a:lnTo>
                  <a:pt x="81279" y="302259"/>
                </a:lnTo>
                <a:lnTo>
                  <a:pt x="119717" y="311209"/>
                </a:lnTo>
                <a:lnTo>
                  <a:pt x="161131" y="311943"/>
                </a:lnTo>
                <a:lnTo>
                  <a:pt x="200402" y="299581"/>
                </a:lnTo>
                <a:lnTo>
                  <a:pt x="232410" y="269239"/>
                </a:lnTo>
                <a:lnTo>
                  <a:pt x="254952" y="208121"/>
                </a:lnTo>
                <a:lnTo>
                  <a:pt x="264160" y="168909"/>
                </a:lnTo>
                <a:lnTo>
                  <a:pt x="252134" y="116443"/>
                </a:lnTo>
                <a:lnTo>
                  <a:pt x="237489" y="74929"/>
                </a:lnTo>
                <a:lnTo>
                  <a:pt x="215225" y="38179"/>
                </a:lnTo>
                <a:lnTo>
                  <a:pt x="180339" y="0"/>
                </a:lnTo>
                <a:lnTo>
                  <a:pt x="130860" y="17993"/>
                </a:lnTo>
                <a:lnTo>
                  <a:pt x="97840" y="38790"/>
                </a:lnTo>
                <a:lnTo>
                  <a:pt x="71526" y="60624"/>
                </a:lnTo>
                <a:lnTo>
                  <a:pt x="42163" y="81727"/>
                </a:lnTo>
                <a:lnTo>
                  <a:pt x="0" y="100329"/>
                </a:lnTo>
                <a:close/>
              </a:path>
            </a:pathLst>
          </a:custGeom>
          <a:ln w="9344">
            <a:solidFill>
              <a:srgbClr val="7F003F"/>
            </a:solidFill>
          </a:ln>
        </p:spPr>
        <p:txBody>
          <a:bodyPr wrap="square" lIns="0" tIns="0" rIns="0" bIns="0" rtlCol="0"/>
          <a:lstStyle/>
          <a:p>
            <a:endParaRPr/>
          </a:p>
        </p:txBody>
      </p:sp>
      <p:sp>
        <p:nvSpPr>
          <p:cNvPr id="224" name="object 224"/>
          <p:cNvSpPr/>
          <p:nvPr/>
        </p:nvSpPr>
        <p:spPr>
          <a:xfrm>
            <a:off x="5331459" y="42811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5" name="object 225"/>
          <p:cNvSpPr/>
          <p:nvPr/>
        </p:nvSpPr>
        <p:spPr>
          <a:xfrm>
            <a:off x="5595620" y="39573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6" name="object 226"/>
          <p:cNvSpPr/>
          <p:nvPr/>
        </p:nvSpPr>
        <p:spPr>
          <a:xfrm>
            <a:off x="5002529" y="3061970"/>
            <a:ext cx="309880" cy="265429"/>
          </a:xfrm>
          <a:prstGeom prst="rect">
            <a:avLst/>
          </a:prstGeom>
          <a:blipFill>
            <a:blip r:embed="rId58" cstate="print"/>
            <a:stretch>
              <a:fillRect/>
            </a:stretch>
          </a:blipFill>
        </p:spPr>
        <p:txBody>
          <a:bodyPr wrap="square" lIns="0" tIns="0" rIns="0" bIns="0" rtlCol="0"/>
          <a:lstStyle/>
          <a:p>
            <a:endParaRPr/>
          </a:p>
        </p:txBody>
      </p:sp>
      <p:sp>
        <p:nvSpPr>
          <p:cNvPr id="227" name="object 227"/>
          <p:cNvSpPr/>
          <p:nvPr/>
        </p:nvSpPr>
        <p:spPr>
          <a:xfrm>
            <a:off x="5002529" y="3061970"/>
            <a:ext cx="311150" cy="265430"/>
          </a:xfrm>
          <a:custGeom>
            <a:avLst/>
            <a:gdLst/>
            <a:ahLst/>
            <a:cxnLst/>
            <a:rect l="l" t="t" r="r" b="b"/>
            <a:pathLst>
              <a:path w="311150" h="265429">
                <a:moveTo>
                  <a:pt x="210820" y="0"/>
                </a:moveTo>
                <a:lnTo>
                  <a:pt x="184427" y="2043"/>
                </a:lnTo>
                <a:lnTo>
                  <a:pt x="158750" y="3968"/>
                </a:lnTo>
                <a:lnTo>
                  <a:pt x="134024" y="8036"/>
                </a:lnTo>
                <a:lnTo>
                  <a:pt x="78204" y="32523"/>
                </a:lnTo>
                <a:lnTo>
                  <a:pt x="45561" y="54133"/>
                </a:lnTo>
                <a:lnTo>
                  <a:pt x="10160" y="81279"/>
                </a:lnTo>
                <a:lnTo>
                  <a:pt x="674" y="119895"/>
                </a:lnTo>
                <a:lnTo>
                  <a:pt x="0" y="161607"/>
                </a:lnTo>
                <a:lnTo>
                  <a:pt x="12660" y="200937"/>
                </a:lnTo>
                <a:lnTo>
                  <a:pt x="43180" y="232409"/>
                </a:lnTo>
                <a:lnTo>
                  <a:pt x="103822" y="256063"/>
                </a:lnTo>
                <a:lnTo>
                  <a:pt x="143510" y="265429"/>
                </a:lnTo>
                <a:lnTo>
                  <a:pt x="195064" y="253404"/>
                </a:lnTo>
                <a:lnTo>
                  <a:pt x="235902" y="238759"/>
                </a:lnTo>
                <a:lnTo>
                  <a:pt x="272454" y="216495"/>
                </a:lnTo>
                <a:lnTo>
                  <a:pt x="311150" y="181609"/>
                </a:lnTo>
                <a:lnTo>
                  <a:pt x="293156" y="132120"/>
                </a:lnTo>
                <a:lnTo>
                  <a:pt x="272359" y="99029"/>
                </a:lnTo>
                <a:lnTo>
                  <a:pt x="250525" y="72522"/>
                </a:lnTo>
                <a:lnTo>
                  <a:pt x="229422" y="42783"/>
                </a:lnTo>
                <a:lnTo>
                  <a:pt x="210820" y="0"/>
                </a:lnTo>
                <a:close/>
              </a:path>
            </a:pathLst>
          </a:custGeom>
          <a:ln w="9344">
            <a:solidFill>
              <a:srgbClr val="7F003F"/>
            </a:solidFill>
          </a:ln>
        </p:spPr>
        <p:txBody>
          <a:bodyPr wrap="square" lIns="0" tIns="0" rIns="0" bIns="0" rtlCol="0"/>
          <a:lstStyle/>
          <a:p>
            <a:endParaRPr/>
          </a:p>
        </p:txBody>
      </p:sp>
      <p:sp>
        <p:nvSpPr>
          <p:cNvPr id="228" name="object 228"/>
          <p:cNvSpPr/>
          <p:nvPr/>
        </p:nvSpPr>
        <p:spPr>
          <a:xfrm>
            <a:off x="4991100" y="30619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9" name="object 229"/>
          <p:cNvSpPr/>
          <p:nvPr/>
        </p:nvSpPr>
        <p:spPr>
          <a:xfrm>
            <a:off x="5313679" y="33274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0" name="object 230"/>
          <p:cNvSpPr/>
          <p:nvPr/>
        </p:nvSpPr>
        <p:spPr>
          <a:xfrm>
            <a:off x="4899025" y="2875279"/>
            <a:ext cx="311784" cy="264160"/>
          </a:xfrm>
          <a:prstGeom prst="rect">
            <a:avLst/>
          </a:prstGeom>
          <a:blipFill>
            <a:blip r:embed="rId59" cstate="print"/>
            <a:stretch>
              <a:fillRect/>
            </a:stretch>
          </a:blipFill>
        </p:spPr>
        <p:txBody>
          <a:bodyPr wrap="square" lIns="0" tIns="0" rIns="0" bIns="0" rtlCol="0"/>
          <a:lstStyle/>
          <a:p>
            <a:endParaRPr/>
          </a:p>
        </p:txBody>
      </p:sp>
      <p:sp>
        <p:nvSpPr>
          <p:cNvPr id="231" name="object 231"/>
          <p:cNvSpPr/>
          <p:nvPr/>
        </p:nvSpPr>
        <p:spPr>
          <a:xfrm>
            <a:off x="4899659" y="2875279"/>
            <a:ext cx="312420" cy="265430"/>
          </a:xfrm>
          <a:custGeom>
            <a:avLst/>
            <a:gdLst/>
            <a:ahLst/>
            <a:cxnLst/>
            <a:rect l="l" t="t" r="r" b="b"/>
            <a:pathLst>
              <a:path w="312420" h="265430">
                <a:moveTo>
                  <a:pt x="210819" y="0"/>
                </a:moveTo>
                <a:lnTo>
                  <a:pt x="185142" y="2043"/>
                </a:lnTo>
                <a:lnTo>
                  <a:pt x="159702" y="3968"/>
                </a:lnTo>
                <a:lnTo>
                  <a:pt x="134739" y="8036"/>
                </a:lnTo>
                <a:lnTo>
                  <a:pt x="78739" y="32523"/>
                </a:lnTo>
                <a:lnTo>
                  <a:pt x="46037" y="54133"/>
                </a:lnTo>
                <a:lnTo>
                  <a:pt x="10160" y="81280"/>
                </a:lnTo>
                <a:lnTo>
                  <a:pt x="674" y="119717"/>
                </a:lnTo>
                <a:lnTo>
                  <a:pt x="0" y="161131"/>
                </a:lnTo>
                <a:lnTo>
                  <a:pt x="12660" y="200402"/>
                </a:lnTo>
                <a:lnTo>
                  <a:pt x="43179" y="232410"/>
                </a:lnTo>
                <a:lnTo>
                  <a:pt x="104298" y="255587"/>
                </a:lnTo>
                <a:lnTo>
                  <a:pt x="143510" y="265430"/>
                </a:lnTo>
                <a:lnTo>
                  <a:pt x="195798" y="253404"/>
                </a:lnTo>
                <a:lnTo>
                  <a:pt x="237013" y="238760"/>
                </a:lnTo>
                <a:lnTo>
                  <a:pt x="273704" y="216495"/>
                </a:lnTo>
                <a:lnTo>
                  <a:pt x="312419" y="181610"/>
                </a:lnTo>
                <a:lnTo>
                  <a:pt x="293928" y="131632"/>
                </a:lnTo>
                <a:lnTo>
                  <a:pt x="272999" y="98480"/>
                </a:lnTo>
                <a:lnTo>
                  <a:pt x="251155" y="72156"/>
                </a:lnTo>
                <a:lnTo>
                  <a:pt x="229920" y="42661"/>
                </a:lnTo>
                <a:lnTo>
                  <a:pt x="210819" y="0"/>
                </a:lnTo>
                <a:close/>
              </a:path>
            </a:pathLst>
          </a:custGeom>
          <a:ln w="9344">
            <a:solidFill>
              <a:srgbClr val="7F003F"/>
            </a:solidFill>
          </a:ln>
        </p:spPr>
        <p:txBody>
          <a:bodyPr wrap="square" lIns="0" tIns="0" rIns="0" bIns="0" rtlCol="0"/>
          <a:lstStyle/>
          <a:p>
            <a:endParaRPr/>
          </a:p>
        </p:txBody>
      </p:sp>
      <p:sp>
        <p:nvSpPr>
          <p:cNvPr id="232" name="object 232"/>
          <p:cNvSpPr/>
          <p:nvPr/>
        </p:nvSpPr>
        <p:spPr>
          <a:xfrm>
            <a:off x="4888229" y="28752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3" name="object 233"/>
          <p:cNvSpPr/>
          <p:nvPr/>
        </p:nvSpPr>
        <p:spPr>
          <a:xfrm>
            <a:off x="5212079" y="31407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4" name="object 234"/>
          <p:cNvSpPr/>
          <p:nvPr/>
        </p:nvSpPr>
        <p:spPr>
          <a:xfrm>
            <a:off x="4762500" y="2907823"/>
            <a:ext cx="264160" cy="311626"/>
          </a:xfrm>
          <a:prstGeom prst="rect">
            <a:avLst/>
          </a:prstGeom>
          <a:blipFill>
            <a:blip r:embed="rId60" cstate="print"/>
            <a:stretch>
              <a:fillRect/>
            </a:stretch>
          </a:blipFill>
        </p:spPr>
        <p:txBody>
          <a:bodyPr wrap="square" lIns="0" tIns="0" rIns="0" bIns="0" rtlCol="0"/>
          <a:lstStyle/>
          <a:p>
            <a:endParaRPr/>
          </a:p>
        </p:txBody>
      </p:sp>
      <p:sp>
        <p:nvSpPr>
          <p:cNvPr id="235" name="object 235"/>
          <p:cNvSpPr/>
          <p:nvPr/>
        </p:nvSpPr>
        <p:spPr>
          <a:xfrm>
            <a:off x="4762500" y="2907506"/>
            <a:ext cx="265430" cy="312420"/>
          </a:xfrm>
          <a:custGeom>
            <a:avLst/>
            <a:gdLst/>
            <a:ahLst/>
            <a:cxnLst/>
            <a:rect l="l" t="t" r="r" b="b"/>
            <a:pathLst>
              <a:path w="265429" h="312419">
                <a:moveTo>
                  <a:pt x="0" y="211613"/>
                </a:moveTo>
                <a:lnTo>
                  <a:pt x="2024" y="185221"/>
                </a:lnTo>
                <a:lnTo>
                  <a:pt x="3810" y="159543"/>
                </a:lnTo>
                <a:lnTo>
                  <a:pt x="7500" y="134818"/>
                </a:lnTo>
                <a:lnTo>
                  <a:pt x="31988" y="78799"/>
                </a:lnTo>
                <a:lnTo>
                  <a:pt x="53974" y="45719"/>
                </a:lnTo>
                <a:lnTo>
                  <a:pt x="81279" y="9683"/>
                </a:lnTo>
                <a:lnTo>
                  <a:pt x="119895" y="734"/>
                </a:lnTo>
                <a:lnTo>
                  <a:pt x="161607" y="0"/>
                </a:lnTo>
                <a:lnTo>
                  <a:pt x="200937" y="12362"/>
                </a:lnTo>
                <a:lnTo>
                  <a:pt x="232410" y="42703"/>
                </a:lnTo>
                <a:lnTo>
                  <a:pt x="256063" y="104457"/>
                </a:lnTo>
                <a:lnTo>
                  <a:pt x="265429" y="144303"/>
                </a:lnTo>
                <a:lnTo>
                  <a:pt x="253404" y="196572"/>
                </a:lnTo>
                <a:lnTo>
                  <a:pt x="238760" y="237648"/>
                </a:lnTo>
                <a:lnTo>
                  <a:pt x="216495" y="273962"/>
                </a:lnTo>
                <a:lnTo>
                  <a:pt x="181610" y="311943"/>
                </a:lnTo>
                <a:lnTo>
                  <a:pt x="131632" y="294072"/>
                </a:lnTo>
                <a:lnTo>
                  <a:pt x="98480" y="273518"/>
                </a:lnTo>
                <a:lnTo>
                  <a:pt x="72156" y="251867"/>
                </a:lnTo>
                <a:lnTo>
                  <a:pt x="42661" y="230704"/>
                </a:lnTo>
                <a:lnTo>
                  <a:pt x="0" y="211613"/>
                </a:lnTo>
                <a:close/>
              </a:path>
            </a:pathLst>
          </a:custGeom>
          <a:ln w="9344">
            <a:solidFill>
              <a:srgbClr val="7F003F"/>
            </a:solidFill>
          </a:ln>
        </p:spPr>
        <p:txBody>
          <a:bodyPr wrap="square" lIns="0" tIns="0" rIns="0" bIns="0" rtlCol="0"/>
          <a:lstStyle/>
          <a:p>
            <a:endParaRPr/>
          </a:p>
        </p:txBody>
      </p:sp>
      <p:sp>
        <p:nvSpPr>
          <p:cNvPr id="236" name="object 236"/>
          <p:cNvSpPr/>
          <p:nvPr/>
        </p:nvSpPr>
        <p:spPr>
          <a:xfrm>
            <a:off x="4762500" y="28956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7" name="object 237"/>
          <p:cNvSpPr/>
          <p:nvPr/>
        </p:nvSpPr>
        <p:spPr>
          <a:xfrm>
            <a:off x="5027929" y="32194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8" name="object 238"/>
          <p:cNvSpPr/>
          <p:nvPr/>
        </p:nvSpPr>
        <p:spPr>
          <a:xfrm>
            <a:off x="4862829" y="3053873"/>
            <a:ext cx="264160" cy="311626"/>
          </a:xfrm>
          <a:prstGeom prst="rect">
            <a:avLst/>
          </a:prstGeom>
          <a:blipFill>
            <a:blip r:embed="rId61" cstate="print"/>
            <a:stretch>
              <a:fillRect/>
            </a:stretch>
          </a:blipFill>
        </p:spPr>
        <p:txBody>
          <a:bodyPr wrap="square" lIns="0" tIns="0" rIns="0" bIns="0" rtlCol="0"/>
          <a:lstStyle/>
          <a:p>
            <a:endParaRPr/>
          </a:p>
        </p:txBody>
      </p:sp>
      <p:sp>
        <p:nvSpPr>
          <p:cNvPr id="239" name="object 239"/>
          <p:cNvSpPr/>
          <p:nvPr/>
        </p:nvSpPr>
        <p:spPr>
          <a:xfrm>
            <a:off x="4862829" y="3053714"/>
            <a:ext cx="265430" cy="311785"/>
          </a:xfrm>
          <a:custGeom>
            <a:avLst/>
            <a:gdLst/>
            <a:ahLst/>
            <a:cxnLst/>
            <a:rect l="l" t="t" r="r" b="b"/>
            <a:pathLst>
              <a:path w="265429" h="311785">
                <a:moveTo>
                  <a:pt x="0" y="211454"/>
                </a:moveTo>
                <a:lnTo>
                  <a:pt x="2043" y="185598"/>
                </a:lnTo>
                <a:lnTo>
                  <a:pt x="3968" y="159861"/>
                </a:lnTo>
                <a:lnTo>
                  <a:pt x="8036" y="134838"/>
                </a:lnTo>
                <a:lnTo>
                  <a:pt x="32523" y="78839"/>
                </a:lnTo>
                <a:lnTo>
                  <a:pt x="54133" y="46196"/>
                </a:lnTo>
                <a:lnTo>
                  <a:pt x="81280" y="10794"/>
                </a:lnTo>
                <a:lnTo>
                  <a:pt x="119717" y="1111"/>
                </a:lnTo>
                <a:lnTo>
                  <a:pt x="161131" y="0"/>
                </a:lnTo>
                <a:lnTo>
                  <a:pt x="200402" y="12223"/>
                </a:lnTo>
                <a:lnTo>
                  <a:pt x="232410" y="42544"/>
                </a:lnTo>
                <a:lnTo>
                  <a:pt x="255587" y="104298"/>
                </a:lnTo>
                <a:lnTo>
                  <a:pt x="265430" y="144144"/>
                </a:lnTo>
                <a:lnTo>
                  <a:pt x="253404" y="196413"/>
                </a:lnTo>
                <a:lnTo>
                  <a:pt x="238760" y="237489"/>
                </a:lnTo>
                <a:lnTo>
                  <a:pt x="216495" y="273804"/>
                </a:lnTo>
                <a:lnTo>
                  <a:pt x="181610" y="311784"/>
                </a:lnTo>
                <a:lnTo>
                  <a:pt x="131632" y="293913"/>
                </a:lnTo>
                <a:lnTo>
                  <a:pt x="98480" y="273359"/>
                </a:lnTo>
                <a:lnTo>
                  <a:pt x="72156" y="251708"/>
                </a:lnTo>
                <a:lnTo>
                  <a:pt x="42661" y="230545"/>
                </a:lnTo>
                <a:lnTo>
                  <a:pt x="0" y="211454"/>
                </a:lnTo>
                <a:close/>
              </a:path>
            </a:pathLst>
          </a:custGeom>
          <a:ln w="9344">
            <a:solidFill>
              <a:srgbClr val="7F003F"/>
            </a:solidFill>
          </a:ln>
        </p:spPr>
        <p:txBody>
          <a:bodyPr wrap="square" lIns="0" tIns="0" rIns="0" bIns="0" rtlCol="0"/>
          <a:lstStyle/>
          <a:p>
            <a:endParaRPr/>
          </a:p>
        </p:txBody>
      </p:sp>
      <p:sp>
        <p:nvSpPr>
          <p:cNvPr id="240" name="object 240"/>
          <p:cNvSpPr/>
          <p:nvPr/>
        </p:nvSpPr>
        <p:spPr>
          <a:xfrm>
            <a:off x="4862829" y="30416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1" name="object 241"/>
          <p:cNvSpPr/>
          <p:nvPr/>
        </p:nvSpPr>
        <p:spPr>
          <a:xfrm>
            <a:off x="5128259" y="33655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2" name="object 242"/>
          <p:cNvSpPr/>
          <p:nvPr/>
        </p:nvSpPr>
        <p:spPr>
          <a:xfrm>
            <a:off x="5102859" y="3609816"/>
            <a:ext cx="265429" cy="310673"/>
          </a:xfrm>
          <a:prstGeom prst="rect">
            <a:avLst/>
          </a:prstGeom>
          <a:blipFill>
            <a:blip r:embed="rId62" cstate="print"/>
            <a:stretch>
              <a:fillRect/>
            </a:stretch>
          </a:blipFill>
        </p:spPr>
        <p:txBody>
          <a:bodyPr wrap="square" lIns="0" tIns="0" rIns="0" bIns="0" rtlCol="0"/>
          <a:lstStyle/>
          <a:p>
            <a:endParaRPr/>
          </a:p>
        </p:txBody>
      </p:sp>
      <p:sp>
        <p:nvSpPr>
          <p:cNvPr id="243" name="object 243"/>
          <p:cNvSpPr/>
          <p:nvPr/>
        </p:nvSpPr>
        <p:spPr>
          <a:xfrm>
            <a:off x="5102859" y="3608863"/>
            <a:ext cx="266700" cy="313055"/>
          </a:xfrm>
          <a:custGeom>
            <a:avLst/>
            <a:gdLst/>
            <a:ahLst/>
            <a:cxnLst/>
            <a:rect l="l" t="t" r="r" b="b"/>
            <a:pathLst>
              <a:path w="266700" h="313054">
                <a:moveTo>
                  <a:pt x="0" y="211296"/>
                </a:moveTo>
                <a:lnTo>
                  <a:pt x="2758" y="185439"/>
                </a:lnTo>
                <a:lnTo>
                  <a:pt x="4921" y="159702"/>
                </a:lnTo>
                <a:lnTo>
                  <a:pt x="8751" y="134679"/>
                </a:lnTo>
                <a:lnTo>
                  <a:pt x="32722" y="78680"/>
                </a:lnTo>
                <a:lnTo>
                  <a:pt x="54768" y="46037"/>
                </a:lnTo>
                <a:lnTo>
                  <a:pt x="82550" y="10636"/>
                </a:lnTo>
                <a:lnTo>
                  <a:pt x="120987" y="972"/>
                </a:lnTo>
                <a:lnTo>
                  <a:pt x="162401" y="0"/>
                </a:lnTo>
                <a:lnTo>
                  <a:pt x="201672" y="12600"/>
                </a:lnTo>
                <a:lnTo>
                  <a:pt x="233679" y="43656"/>
                </a:lnTo>
                <a:lnTo>
                  <a:pt x="256857" y="104298"/>
                </a:lnTo>
                <a:lnTo>
                  <a:pt x="266700" y="143986"/>
                </a:lnTo>
                <a:lnTo>
                  <a:pt x="254674" y="196274"/>
                </a:lnTo>
                <a:lnTo>
                  <a:pt x="240029" y="237489"/>
                </a:lnTo>
                <a:lnTo>
                  <a:pt x="217765" y="274181"/>
                </a:lnTo>
                <a:lnTo>
                  <a:pt x="182879" y="312896"/>
                </a:lnTo>
                <a:lnTo>
                  <a:pt x="132892" y="294892"/>
                </a:lnTo>
                <a:lnTo>
                  <a:pt x="99669" y="274024"/>
                </a:lnTo>
                <a:lnTo>
                  <a:pt x="73151" y="251997"/>
                </a:lnTo>
                <a:lnTo>
                  <a:pt x="43281" y="230518"/>
                </a:lnTo>
                <a:lnTo>
                  <a:pt x="0" y="211296"/>
                </a:lnTo>
                <a:close/>
              </a:path>
            </a:pathLst>
          </a:custGeom>
          <a:ln w="9344">
            <a:solidFill>
              <a:srgbClr val="7F003F"/>
            </a:solidFill>
          </a:ln>
        </p:spPr>
        <p:txBody>
          <a:bodyPr wrap="square" lIns="0" tIns="0" rIns="0" bIns="0" rtlCol="0"/>
          <a:lstStyle/>
          <a:p>
            <a:endParaRPr/>
          </a:p>
        </p:txBody>
      </p:sp>
      <p:sp>
        <p:nvSpPr>
          <p:cNvPr id="244" name="object 244"/>
          <p:cNvSpPr/>
          <p:nvPr/>
        </p:nvSpPr>
        <p:spPr>
          <a:xfrm>
            <a:off x="5102859" y="35966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5" name="object 245"/>
          <p:cNvSpPr/>
          <p:nvPr/>
        </p:nvSpPr>
        <p:spPr>
          <a:xfrm>
            <a:off x="5369559" y="39217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6" name="object 246"/>
          <p:cNvSpPr/>
          <p:nvPr/>
        </p:nvSpPr>
        <p:spPr>
          <a:xfrm>
            <a:off x="5068570" y="3395503"/>
            <a:ext cx="265429" cy="311626"/>
          </a:xfrm>
          <a:prstGeom prst="rect">
            <a:avLst/>
          </a:prstGeom>
          <a:blipFill>
            <a:blip r:embed="rId63" cstate="print"/>
            <a:stretch>
              <a:fillRect/>
            </a:stretch>
          </a:blipFill>
        </p:spPr>
        <p:txBody>
          <a:bodyPr wrap="square" lIns="0" tIns="0" rIns="0" bIns="0" rtlCol="0"/>
          <a:lstStyle/>
          <a:p>
            <a:endParaRPr/>
          </a:p>
        </p:txBody>
      </p:sp>
      <p:sp>
        <p:nvSpPr>
          <p:cNvPr id="247" name="object 247"/>
          <p:cNvSpPr/>
          <p:nvPr/>
        </p:nvSpPr>
        <p:spPr>
          <a:xfrm>
            <a:off x="5068570" y="3395186"/>
            <a:ext cx="265430" cy="312420"/>
          </a:xfrm>
          <a:custGeom>
            <a:avLst/>
            <a:gdLst/>
            <a:ahLst/>
            <a:cxnLst/>
            <a:rect l="l" t="t" r="r" b="b"/>
            <a:pathLst>
              <a:path w="265429" h="312420">
                <a:moveTo>
                  <a:pt x="0" y="211613"/>
                </a:moveTo>
                <a:lnTo>
                  <a:pt x="2043" y="185221"/>
                </a:lnTo>
                <a:lnTo>
                  <a:pt x="3968" y="159543"/>
                </a:lnTo>
                <a:lnTo>
                  <a:pt x="8036" y="134818"/>
                </a:lnTo>
                <a:lnTo>
                  <a:pt x="32523" y="78799"/>
                </a:lnTo>
                <a:lnTo>
                  <a:pt x="54133" y="45720"/>
                </a:lnTo>
                <a:lnTo>
                  <a:pt x="81279" y="9683"/>
                </a:lnTo>
                <a:lnTo>
                  <a:pt x="119895" y="734"/>
                </a:lnTo>
                <a:lnTo>
                  <a:pt x="161607" y="0"/>
                </a:lnTo>
                <a:lnTo>
                  <a:pt x="200937" y="12362"/>
                </a:lnTo>
                <a:lnTo>
                  <a:pt x="232409" y="42703"/>
                </a:lnTo>
                <a:lnTo>
                  <a:pt x="256063" y="103822"/>
                </a:lnTo>
                <a:lnTo>
                  <a:pt x="265429" y="143033"/>
                </a:lnTo>
                <a:lnTo>
                  <a:pt x="253404" y="195322"/>
                </a:lnTo>
                <a:lnTo>
                  <a:pt x="238759" y="236537"/>
                </a:lnTo>
                <a:lnTo>
                  <a:pt x="216495" y="273228"/>
                </a:lnTo>
                <a:lnTo>
                  <a:pt x="181609" y="311943"/>
                </a:lnTo>
                <a:lnTo>
                  <a:pt x="132120" y="293950"/>
                </a:lnTo>
                <a:lnTo>
                  <a:pt x="99029" y="273152"/>
                </a:lnTo>
                <a:lnTo>
                  <a:pt x="72522" y="251319"/>
                </a:lnTo>
                <a:lnTo>
                  <a:pt x="42783" y="230216"/>
                </a:lnTo>
                <a:lnTo>
                  <a:pt x="0" y="211613"/>
                </a:lnTo>
                <a:close/>
              </a:path>
            </a:pathLst>
          </a:custGeom>
          <a:ln w="9344">
            <a:solidFill>
              <a:srgbClr val="7F003F"/>
            </a:solidFill>
          </a:ln>
        </p:spPr>
        <p:txBody>
          <a:bodyPr wrap="square" lIns="0" tIns="0" rIns="0" bIns="0" rtlCol="0"/>
          <a:lstStyle/>
          <a:p>
            <a:endParaRPr/>
          </a:p>
        </p:txBody>
      </p:sp>
      <p:sp>
        <p:nvSpPr>
          <p:cNvPr id="248" name="object 248"/>
          <p:cNvSpPr/>
          <p:nvPr/>
        </p:nvSpPr>
        <p:spPr>
          <a:xfrm>
            <a:off x="5068570" y="33832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9" name="object 249"/>
          <p:cNvSpPr/>
          <p:nvPr/>
        </p:nvSpPr>
        <p:spPr>
          <a:xfrm>
            <a:off x="5334000" y="37071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0" name="object 250"/>
          <p:cNvSpPr/>
          <p:nvPr/>
        </p:nvSpPr>
        <p:spPr>
          <a:xfrm>
            <a:off x="4998720" y="3163570"/>
            <a:ext cx="265429" cy="311150"/>
          </a:xfrm>
          <a:prstGeom prst="rect">
            <a:avLst/>
          </a:prstGeom>
          <a:blipFill>
            <a:blip r:embed="rId64" cstate="print"/>
            <a:stretch>
              <a:fillRect/>
            </a:stretch>
          </a:blipFill>
        </p:spPr>
        <p:txBody>
          <a:bodyPr wrap="square" lIns="0" tIns="0" rIns="0" bIns="0" rtlCol="0"/>
          <a:lstStyle/>
          <a:p>
            <a:endParaRPr/>
          </a:p>
        </p:txBody>
      </p:sp>
      <p:sp>
        <p:nvSpPr>
          <p:cNvPr id="251" name="object 251"/>
          <p:cNvSpPr/>
          <p:nvPr/>
        </p:nvSpPr>
        <p:spPr>
          <a:xfrm>
            <a:off x="4998720" y="3163093"/>
            <a:ext cx="265430" cy="313055"/>
          </a:xfrm>
          <a:custGeom>
            <a:avLst/>
            <a:gdLst/>
            <a:ahLst/>
            <a:cxnLst/>
            <a:rect l="l" t="t" r="r" b="b"/>
            <a:pathLst>
              <a:path w="265429" h="313054">
                <a:moveTo>
                  <a:pt x="0" y="211296"/>
                </a:moveTo>
                <a:lnTo>
                  <a:pt x="2043" y="185439"/>
                </a:lnTo>
                <a:lnTo>
                  <a:pt x="3968" y="159702"/>
                </a:lnTo>
                <a:lnTo>
                  <a:pt x="8036" y="134679"/>
                </a:lnTo>
                <a:lnTo>
                  <a:pt x="32523" y="78680"/>
                </a:lnTo>
                <a:lnTo>
                  <a:pt x="54133" y="46037"/>
                </a:lnTo>
                <a:lnTo>
                  <a:pt x="81279" y="10636"/>
                </a:lnTo>
                <a:lnTo>
                  <a:pt x="119895" y="972"/>
                </a:lnTo>
                <a:lnTo>
                  <a:pt x="161607" y="0"/>
                </a:lnTo>
                <a:lnTo>
                  <a:pt x="200937" y="12600"/>
                </a:lnTo>
                <a:lnTo>
                  <a:pt x="232409" y="43656"/>
                </a:lnTo>
                <a:lnTo>
                  <a:pt x="256063" y="104298"/>
                </a:lnTo>
                <a:lnTo>
                  <a:pt x="265429" y="143986"/>
                </a:lnTo>
                <a:lnTo>
                  <a:pt x="253404" y="196274"/>
                </a:lnTo>
                <a:lnTo>
                  <a:pt x="238759" y="237489"/>
                </a:lnTo>
                <a:lnTo>
                  <a:pt x="216495" y="274181"/>
                </a:lnTo>
                <a:lnTo>
                  <a:pt x="181609" y="312896"/>
                </a:lnTo>
                <a:lnTo>
                  <a:pt x="132120" y="294405"/>
                </a:lnTo>
                <a:lnTo>
                  <a:pt x="99029" y="273475"/>
                </a:lnTo>
                <a:lnTo>
                  <a:pt x="72522" y="251631"/>
                </a:lnTo>
                <a:lnTo>
                  <a:pt x="42783" y="230397"/>
                </a:lnTo>
                <a:lnTo>
                  <a:pt x="0" y="211296"/>
                </a:lnTo>
                <a:close/>
              </a:path>
            </a:pathLst>
          </a:custGeom>
          <a:ln w="9344">
            <a:solidFill>
              <a:srgbClr val="7F003F"/>
            </a:solidFill>
          </a:ln>
        </p:spPr>
        <p:txBody>
          <a:bodyPr wrap="square" lIns="0" tIns="0" rIns="0" bIns="0" rtlCol="0"/>
          <a:lstStyle/>
          <a:p>
            <a:endParaRPr/>
          </a:p>
        </p:txBody>
      </p:sp>
      <p:sp>
        <p:nvSpPr>
          <p:cNvPr id="252" name="object 252"/>
          <p:cNvSpPr/>
          <p:nvPr/>
        </p:nvSpPr>
        <p:spPr>
          <a:xfrm>
            <a:off x="4998720" y="3150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3" name="object 253"/>
          <p:cNvSpPr/>
          <p:nvPr/>
        </p:nvSpPr>
        <p:spPr>
          <a:xfrm>
            <a:off x="5264150" y="34759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4" name="object 254"/>
          <p:cNvSpPr/>
          <p:nvPr/>
        </p:nvSpPr>
        <p:spPr>
          <a:xfrm>
            <a:off x="5099050" y="3623309"/>
            <a:ext cx="264160" cy="311785"/>
          </a:xfrm>
          <a:prstGeom prst="rect">
            <a:avLst/>
          </a:prstGeom>
          <a:blipFill>
            <a:blip r:embed="rId65" cstate="print"/>
            <a:stretch>
              <a:fillRect/>
            </a:stretch>
          </a:blipFill>
        </p:spPr>
        <p:txBody>
          <a:bodyPr wrap="square" lIns="0" tIns="0" rIns="0" bIns="0" rtlCol="0"/>
          <a:lstStyle/>
          <a:p>
            <a:endParaRPr/>
          </a:p>
        </p:txBody>
      </p:sp>
      <p:sp>
        <p:nvSpPr>
          <p:cNvPr id="255" name="object 255"/>
          <p:cNvSpPr/>
          <p:nvPr/>
        </p:nvSpPr>
        <p:spPr>
          <a:xfrm>
            <a:off x="5099050" y="3622040"/>
            <a:ext cx="265430" cy="313055"/>
          </a:xfrm>
          <a:custGeom>
            <a:avLst/>
            <a:gdLst/>
            <a:ahLst/>
            <a:cxnLst/>
            <a:rect l="l" t="t" r="r" b="b"/>
            <a:pathLst>
              <a:path w="265429" h="313054">
                <a:moveTo>
                  <a:pt x="0" y="101600"/>
                </a:moveTo>
                <a:lnTo>
                  <a:pt x="2043" y="127456"/>
                </a:lnTo>
                <a:lnTo>
                  <a:pt x="3968" y="153193"/>
                </a:lnTo>
                <a:lnTo>
                  <a:pt x="8036" y="178216"/>
                </a:lnTo>
                <a:lnTo>
                  <a:pt x="32523" y="234215"/>
                </a:lnTo>
                <a:lnTo>
                  <a:pt x="54133" y="266858"/>
                </a:lnTo>
                <a:lnTo>
                  <a:pt x="81279" y="302260"/>
                </a:lnTo>
                <a:lnTo>
                  <a:pt x="119895" y="311923"/>
                </a:lnTo>
                <a:lnTo>
                  <a:pt x="161607" y="312896"/>
                </a:lnTo>
                <a:lnTo>
                  <a:pt x="200937" y="300295"/>
                </a:lnTo>
                <a:lnTo>
                  <a:pt x="232410" y="269240"/>
                </a:lnTo>
                <a:lnTo>
                  <a:pt x="256063" y="208597"/>
                </a:lnTo>
                <a:lnTo>
                  <a:pt x="265429" y="168910"/>
                </a:lnTo>
                <a:lnTo>
                  <a:pt x="253404" y="116621"/>
                </a:lnTo>
                <a:lnTo>
                  <a:pt x="238760" y="75406"/>
                </a:lnTo>
                <a:lnTo>
                  <a:pt x="216495" y="38715"/>
                </a:lnTo>
                <a:lnTo>
                  <a:pt x="181610" y="0"/>
                </a:lnTo>
                <a:lnTo>
                  <a:pt x="132120" y="18003"/>
                </a:lnTo>
                <a:lnTo>
                  <a:pt x="99029" y="38872"/>
                </a:lnTo>
                <a:lnTo>
                  <a:pt x="72522" y="60899"/>
                </a:lnTo>
                <a:lnTo>
                  <a:pt x="42783" y="82377"/>
                </a:lnTo>
                <a:lnTo>
                  <a:pt x="0" y="101600"/>
                </a:lnTo>
                <a:close/>
              </a:path>
            </a:pathLst>
          </a:custGeom>
          <a:ln w="9344">
            <a:solidFill>
              <a:srgbClr val="7F003F"/>
            </a:solidFill>
          </a:ln>
        </p:spPr>
        <p:txBody>
          <a:bodyPr wrap="square" lIns="0" tIns="0" rIns="0" bIns="0" rtlCol="0"/>
          <a:lstStyle/>
          <a:p>
            <a:endParaRPr/>
          </a:p>
        </p:txBody>
      </p:sp>
      <p:sp>
        <p:nvSpPr>
          <p:cNvPr id="256" name="object 256"/>
          <p:cNvSpPr/>
          <p:nvPr/>
        </p:nvSpPr>
        <p:spPr>
          <a:xfrm>
            <a:off x="5099050" y="39471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7" name="object 257"/>
          <p:cNvSpPr/>
          <p:nvPr/>
        </p:nvSpPr>
        <p:spPr>
          <a:xfrm>
            <a:off x="5364479" y="36220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8" name="object 258"/>
          <p:cNvSpPr/>
          <p:nvPr/>
        </p:nvSpPr>
        <p:spPr>
          <a:xfrm>
            <a:off x="5063490" y="3836670"/>
            <a:ext cx="266700" cy="312896"/>
          </a:xfrm>
          <a:prstGeom prst="rect">
            <a:avLst/>
          </a:prstGeom>
          <a:blipFill>
            <a:blip r:embed="rId66" cstate="print"/>
            <a:stretch>
              <a:fillRect/>
            </a:stretch>
          </a:blipFill>
        </p:spPr>
        <p:txBody>
          <a:bodyPr wrap="square" lIns="0" tIns="0" rIns="0" bIns="0" rtlCol="0"/>
          <a:lstStyle/>
          <a:p>
            <a:endParaRPr/>
          </a:p>
        </p:txBody>
      </p:sp>
      <p:sp>
        <p:nvSpPr>
          <p:cNvPr id="259" name="object 259"/>
          <p:cNvSpPr/>
          <p:nvPr/>
        </p:nvSpPr>
        <p:spPr>
          <a:xfrm>
            <a:off x="5063490" y="3836670"/>
            <a:ext cx="267970" cy="312420"/>
          </a:xfrm>
          <a:custGeom>
            <a:avLst/>
            <a:gdLst/>
            <a:ahLst/>
            <a:cxnLst/>
            <a:rect l="l" t="t" r="r" b="b"/>
            <a:pathLst>
              <a:path w="267970" h="312420">
                <a:moveTo>
                  <a:pt x="0" y="100329"/>
                </a:moveTo>
                <a:lnTo>
                  <a:pt x="4445" y="152399"/>
                </a:lnTo>
                <a:lnTo>
                  <a:pt x="16510" y="200659"/>
                </a:lnTo>
                <a:lnTo>
                  <a:pt x="54768" y="266223"/>
                </a:lnTo>
                <a:lnTo>
                  <a:pt x="82550" y="302259"/>
                </a:lnTo>
                <a:lnTo>
                  <a:pt x="121165" y="311209"/>
                </a:lnTo>
                <a:lnTo>
                  <a:pt x="162877" y="311943"/>
                </a:lnTo>
                <a:lnTo>
                  <a:pt x="202207" y="299581"/>
                </a:lnTo>
                <a:lnTo>
                  <a:pt x="233680" y="269239"/>
                </a:lnTo>
                <a:lnTo>
                  <a:pt x="257968" y="208121"/>
                </a:lnTo>
                <a:lnTo>
                  <a:pt x="267970" y="168909"/>
                </a:lnTo>
                <a:lnTo>
                  <a:pt x="255746" y="116621"/>
                </a:lnTo>
                <a:lnTo>
                  <a:pt x="240665" y="75406"/>
                </a:lnTo>
                <a:lnTo>
                  <a:pt x="217963" y="38715"/>
                </a:lnTo>
                <a:lnTo>
                  <a:pt x="182880" y="0"/>
                </a:lnTo>
                <a:lnTo>
                  <a:pt x="132892" y="17993"/>
                </a:lnTo>
                <a:lnTo>
                  <a:pt x="99669" y="38790"/>
                </a:lnTo>
                <a:lnTo>
                  <a:pt x="73151" y="60624"/>
                </a:lnTo>
                <a:lnTo>
                  <a:pt x="43281" y="81727"/>
                </a:lnTo>
                <a:lnTo>
                  <a:pt x="0" y="100329"/>
                </a:lnTo>
                <a:close/>
              </a:path>
            </a:pathLst>
          </a:custGeom>
          <a:ln w="9344">
            <a:solidFill>
              <a:srgbClr val="7F003F"/>
            </a:solidFill>
          </a:ln>
        </p:spPr>
        <p:txBody>
          <a:bodyPr wrap="square" lIns="0" tIns="0" rIns="0" bIns="0" rtlCol="0"/>
          <a:lstStyle/>
          <a:p>
            <a:endParaRPr/>
          </a:p>
        </p:txBody>
      </p:sp>
      <p:sp>
        <p:nvSpPr>
          <p:cNvPr id="260" name="object 260"/>
          <p:cNvSpPr/>
          <p:nvPr/>
        </p:nvSpPr>
        <p:spPr>
          <a:xfrm>
            <a:off x="5063490" y="41605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1" name="object 261"/>
          <p:cNvSpPr/>
          <p:nvPr/>
        </p:nvSpPr>
        <p:spPr>
          <a:xfrm>
            <a:off x="5331459" y="38366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2" name="object 262"/>
          <p:cNvSpPr/>
          <p:nvPr/>
        </p:nvSpPr>
        <p:spPr>
          <a:xfrm>
            <a:off x="4912359" y="3624103"/>
            <a:ext cx="264160" cy="311626"/>
          </a:xfrm>
          <a:prstGeom prst="rect">
            <a:avLst/>
          </a:prstGeom>
          <a:blipFill>
            <a:blip r:embed="rId67" cstate="print"/>
            <a:stretch>
              <a:fillRect/>
            </a:stretch>
          </a:blipFill>
        </p:spPr>
        <p:txBody>
          <a:bodyPr wrap="square" lIns="0" tIns="0" rIns="0" bIns="0" rtlCol="0"/>
          <a:lstStyle/>
          <a:p>
            <a:endParaRPr/>
          </a:p>
        </p:txBody>
      </p:sp>
      <p:sp>
        <p:nvSpPr>
          <p:cNvPr id="263" name="object 263"/>
          <p:cNvSpPr/>
          <p:nvPr/>
        </p:nvSpPr>
        <p:spPr>
          <a:xfrm>
            <a:off x="4912359" y="3623786"/>
            <a:ext cx="265430" cy="312420"/>
          </a:xfrm>
          <a:custGeom>
            <a:avLst/>
            <a:gdLst/>
            <a:ahLst/>
            <a:cxnLst/>
            <a:rect l="l" t="t" r="r" b="b"/>
            <a:pathLst>
              <a:path w="265429" h="312420">
                <a:moveTo>
                  <a:pt x="0" y="211613"/>
                </a:moveTo>
                <a:lnTo>
                  <a:pt x="2024" y="185221"/>
                </a:lnTo>
                <a:lnTo>
                  <a:pt x="3810" y="159543"/>
                </a:lnTo>
                <a:lnTo>
                  <a:pt x="7500" y="134818"/>
                </a:lnTo>
                <a:lnTo>
                  <a:pt x="31988" y="78799"/>
                </a:lnTo>
                <a:lnTo>
                  <a:pt x="53974" y="45719"/>
                </a:lnTo>
                <a:lnTo>
                  <a:pt x="81279" y="9683"/>
                </a:lnTo>
                <a:lnTo>
                  <a:pt x="119717" y="734"/>
                </a:lnTo>
                <a:lnTo>
                  <a:pt x="161131" y="0"/>
                </a:lnTo>
                <a:lnTo>
                  <a:pt x="200402" y="12362"/>
                </a:lnTo>
                <a:lnTo>
                  <a:pt x="232410" y="42703"/>
                </a:lnTo>
                <a:lnTo>
                  <a:pt x="255587" y="103822"/>
                </a:lnTo>
                <a:lnTo>
                  <a:pt x="265429" y="143033"/>
                </a:lnTo>
                <a:lnTo>
                  <a:pt x="252849" y="195322"/>
                </a:lnTo>
                <a:lnTo>
                  <a:pt x="238125" y="236537"/>
                </a:lnTo>
                <a:lnTo>
                  <a:pt x="215780" y="273228"/>
                </a:lnTo>
                <a:lnTo>
                  <a:pt x="180339" y="311943"/>
                </a:lnTo>
                <a:lnTo>
                  <a:pt x="130860" y="293950"/>
                </a:lnTo>
                <a:lnTo>
                  <a:pt x="97840" y="273152"/>
                </a:lnTo>
                <a:lnTo>
                  <a:pt x="71526" y="251319"/>
                </a:lnTo>
                <a:lnTo>
                  <a:pt x="42163" y="230216"/>
                </a:lnTo>
                <a:lnTo>
                  <a:pt x="0" y="211613"/>
                </a:lnTo>
                <a:close/>
              </a:path>
            </a:pathLst>
          </a:custGeom>
          <a:ln w="9344">
            <a:solidFill>
              <a:srgbClr val="7F003F"/>
            </a:solidFill>
          </a:ln>
        </p:spPr>
        <p:txBody>
          <a:bodyPr wrap="square" lIns="0" tIns="0" rIns="0" bIns="0" rtlCol="0"/>
          <a:lstStyle/>
          <a:p>
            <a:endParaRPr/>
          </a:p>
        </p:txBody>
      </p:sp>
      <p:sp>
        <p:nvSpPr>
          <p:cNvPr id="264" name="object 264"/>
          <p:cNvSpPr/>
          <p:nvPr/>
        </p:nvSpPr>
        <p:spPr>
          <a:xfrm>
            <a:off x="4912359" y="36118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5" name="object 265"/>
          <p:cNvSpPr/>
          <p:nvPr/>
        </p:nvSpPr>
        <p:spPr>
          <a:xfrm>
            <a:off x="5177790" y="39357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6" name="object 266"/>
          <p:cNvSpPr/>
          <p:nvPr/>
        </p:nvSpPr>
        <p:spPr>
          <a:xfrm>
            <a:off x="4876800" y="3409156"/>
            <a:ext cx="265429" cy="310673"/>
          </a:xfrm>
          <a:prstGeom prst="rect">
            <a:avLst/>
          </a:prstGeom>
          <a:blipFill>
            <a:blip r:embed="rId68" cstate="print"/>
            <a:stretch>
              <a:fillRect/>
            </a:stretch>
          </a:blipFill>
        </p:spPr>
        <p:txBody>
          <a:bodyPr wrap="square" lIns="0" tIns="0" rIns="0" bIns="0" rtlCol="0"/>
          <a:lstStyle/>
          <a:p>
            <a:endParaRPr/>
          </a:p>
        </p:txBody>
      </p:sp>
      <p:sp>
        <p:nvSpPr>
          <p:cNvPr id="267" name="object 267"/>
          <p:cNvSpPr/>
          <p:nvPr/>
        </p:nvSpPr>
        <p:spPr>
          <a:xfrm>
            <a:off x="4876800" y="3408203"/>
            <a:ext cx="265430" cy="311785"/>
          </a:xfrm>
          <a:custGeom>
            <a:avLst/>
            <a:gdLst/>
            <a:ahLst/>
            <a:cxnLst/>
            <a:rect l="l" t="t" r="r" b="b"/>
            <a:pathLst>
              <a:path w="265429" h="311785">
                <a:moveTo>
                  <a:pt x="0" y="211296"/>
                </a:moveTo>
                <a:lnTo>
                  <a:pt x="4445" y="159702"/>
                </a:lnTo>
                <a:lnTo>
                  <a:pt x="16510" y="110966"/>
                </a:lnTo>
                <a:lnTo>
                  <a:pt x="54133" y="46037"/>
                </a:lnTo>
                <a:lnTo>
                  <a:pt x="81279" y="10636"/>
                </a:lnTo>
                <a:lnTo>
                  <a:pt x="119895" y="972"/>
                </a:lnTo>
                <a:lnTo>
                  <a:pt x="161607" y="0"/>
                </a:lnTo>
                <a:lnTo>
                  <a:pt x="200937" y="12600"/>
                </a:lnTo>
                <a:lnTo>
                  <a:pt x="232410" y="43656"/>
                </a:lnTo>
                <a:lnTo>
                  <a:pt x="256063" y="104298"/>
                </a:lnTo>
                <a:lnTo>
                  <a:pt x="265429" y="143986"/>
                </a:lnTo>
                <a:lnTo>
                  <a:pt x="253404" y="196254"/>
                </a:lnTo>
                <a:lnTo>
                  <a:pt x="238760" y="237331"/>
                </a:lnTo>
                <a:lnTo>
                  <a:pt x="216495" y="273645"/>
                </a:lnTo>
                <a:lnTo>
                  <a:pt x="181610" y="311626"/>
                </a:lnTo>
                <a:lnTo>
                  <a:pt x="132120" y="293754"/>
                </a:lnTo>
                <a:lnTo>
                  <a:pt x="99029" y="273201"/>
                </a:lnTo>
                <a:lnTo>
                  <a:pt x="72522" y="251550"/>
                </a:lnTo>
                <a:lnTo>
                  <a:pt x="42783" y="230386"/>
                </a:lnTo>
                <a:lnTo>
                  <a:pt x="0" y="211296"/>
                </a:lnTo>
                <a:close/>
              </a:path>
            </a:pathLst>
          </a:custGeom>
          <a:ln w="9344">
            <a:solidFill>
              <a:srgbClr val="7F003F"/>
            </a:solidFill>
          </a:ln>
        </p:spPr>
        <p:txBody>
          <a:bodyPr wrap="square" lIns="0" tIns="0" rIns="0" bIns="0" rtlCol="0"/>
          <a:lstStyle/>
          <a:p>
            <a:endParaRPr/>
          </a:p>
        </p:txBody>
      </p:sp>
      <p:sp>
        <p:nvSpPr>
          <p:cNvPr id="268" name="object 268"/>
          <p:cNvSpPr/>
          <p:nvPr/>
        </p:nvSpPr>
        <p:spPr>
          <a:xfrm>
            <a:off x="4876800" y="33959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9" name="object 269"/>
          <p:cNvSpPr/>
          <p:nvPr/>
        </p:nvSpPr>
        <p:spPr>
          <a:xfrm>
            <a:off x="5142229" y="37198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0" name="object 270"/>
          <p:cNvSpPr/>
          <p:nvPr/>
        </p:nvSpPr>
        <p:spPr>
          <a:xfrm>
            <a:off x="5299709" y="3783806"/>
            <a:ext cx="264160" cy="310673"/>
          </a:xfrm>
          <a:prstGeom prst="rect">
            <a:avLst/>
          </a:prstGeom>
          <a:blipFill>
            <a:blip r:embed="rId69" cstate="print"/>
            <a:stretch>
              <a:fillRect/>
            </a:stretch>
          </a:blipFill>
        </p:spPr>
        <p:txBody>
          <a:bodyPr wrap="square" lIns="0" tIns="0" rIns="0" bIns="0" rtlCol="0"/>
          <a:lstStyle/>
          <a:p>
            <a:endParaRPr/>
          </a:p>
        </p:txBody>
      </p:sp>
      <p:sp>
        <p:nvSpPr>
          <p:cNvPr id="271" name="object 271"/>
          <p:cNvSpPr/>
          <p:nvPr/>
        </p:nvSpPr>
        <p:spPr>
          <a:xfrm>
            <a:off x="5299709" y="3782853"/>
            <a:ext cx="265430" cy="311785"/>
          </a:xfrm>
          <a:custGeom>
            <a:avLst/>
            <a:gdLst/>
            <a:ahLst/>
            <a:cxnLst/>
            <a:rect l="l" t="t" r="r" b="b"/>
            <a:pathLst>
              <a:path w="265429" h="311785">
                <a:moveTo>
                  <a:pt x="0" y="211296"/>
                </a:moveTo>
                <a:lnTo>
                  <a:pt x="2024" y="185439"/>
                </a:lnTo>
                <a:lnTo>
                  <a:pt x="3810" y="159702"/>
                </a:lnTo>
                <a:lnTo>
                  <a:pt x="7500" y="134679"/>
                </a:lnTo>
                <a:lnTo>
                  <a:pt x="31988" y="78680"/>
                </a:lnTo>
                <a:lnTo>
                  <a:pt x="53974" y="46037"/>
                </a:lnTo>
                <a:lnTo>
                  <a:pt x="81279" y="10636"/>
                </a:lnTo>
                <a:lnTo>
                  <a:pt x="119717" y="972"/>
                </a:lnTo>
                <a:lnTo>
                  <a:pt x="161131" y="0"/>
                </a:lnTo>
                <a:lnTo>
                  <a:pt x="200402" y="12600"/>
                </a:lnTo>
                <a:lnTo>
                  <a:pt x="232410" y="43656"/>
                </a:lnTo>
                <a:lnTo>
                  <a:pt x="255587" y="104298"/>
                </a:lnTo>
                <a:lnTo>
                  <a:pt x="265429" y="143986"/>
                </a:lnTo>
                <a:lnTo>
                  <a:pt x="252849" y="196254"/>
                </a:lnTo>
                <a:lnTo>
                  <a:pt x="238125" y="237331"/>
                </a:lnTo>
                <a:lnTo>
                  <a:pt x="215780" y="273645"/>
                </a:lnTo>
                <a:lnTo>
                  <a:pt x="180339" y="311626"/>
                </a:lnTo>
                <a:lnTo>
                  <a:pt x="130860" y="293754"/>
                </a:lnTo>
                <a:lnTo>
                  <a:pt x="97840" y="273201"/>
                </a:lnTo>
                <a:lnTo>
                  <a:pt x="71526" y="251550"/>
                </a:lnTo>
                <a:lnTo>
                  <a:pt x="42163" y="230386"/>
                </a:lnTo>
                <a:lnTo>
                  <a:pt x="0" y="211296"/>
                </a:lnTo>
                <a:close/>
              </a:path>
            </a:pathLst>
          </a:custGeom>
          <a:ln w="9344">
            <a:solidFill>
              <a:srgbClr val="7F003F"/>
            </a:solidFill>
          </a:ln>
        </p:spPr>
        <p:txBody>
          <a:bodyPr wrap="square" lIns="0" tIns="0" rIns="0" bIns="0" rtlCol="0"/>
          <a:lstStyle/>
          <a:p>
            <a:endParaRPr/>
          </a:p>
        </p:txBody>
      </p:sp>
      <p:sp>
        <p:nvSpPr>
          <p:cNvPr id="272" name="object 272"/>
          <p:cNvSpPr/>
          <p:nvPr/>
        </p:nvSpPr>
        <p:spPr>
          <a:xfrm>
            <a:off x="5299709" y="37706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3" name="object 273"/>
          <p:cNvSpPr/>
          <p:nvPr/>
        </p:nvSpPr>
        <p:spPr>
          <a:xfrm>
            <a:off x="5565140" y="40944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4" name="object 274"/>
          <p:cNvSpPr/>
          <p:nvPr/>
        </p:nvSpPr>
        <p:spPr>
          <a:xfrm>
            <a:off x="4906009" y="3637279"/>
            <a:ext cx="265429" cy="311626"/>
          </a:xfrm>
          <a:prstGeom prst="rect">
            <a:avLst/>
          </a:prstGeom>
          <a:blipFill>
            <a:blip r:embed="rId70" cstate="print"/>
            <a:stretch>
              <a:fillRect/>
            </a:stretch>
          </a:blipFill>
        </p:spPr>
        <p:txBody>
          <a:bodyPr wrap="square" lIns="0" tIns="0" rIns="0" bIns="0" rtlCol="0"/>
          <a:lstStyle/>
          <a:p>
            <a:endParaRPr/>
          </a:p>
        </p:txBody>
      </p:sp>
      <p:sp>
        <p:nvSpPr>
          <p:cNvPr id="275" name="object 275"/>
          <p:cNvSpPr/>
          <p:nvPr/>
        </p:nvSpPr>
        <p:spPr>
          <a:xfrm>
            <a:off x="4906009" y="3636009"/>
            <a:ext cx="266700" cy="312420"/>
          </a:xfrm>
          <a:custGeom>
            <a:avLst/>
            <a:gdLst/>
            <a:ahLst/>
            <a:cxnLst/>
            <a:rect l="l" t="t" r="r" b="b"/>
            <a:pathLst>
              <a:path w="266700" h="312420">
                <a:moveTo>
                  <a:pt x="0" y="101600"/>
                </a:moveTo>
                <a:lnTo>
                  <a:pt x="4445" y="152717"/>
                </a:lnTo>
                <a:lnTo>
                  <a:pt x="16510" y="201929"/>
                </a:lnTo>
                <a:lnTo>
                  <a:pt x="54768" y="266382"/>
                </a:lnTo>
                <a:lnTo>
                  <a:pt x="82550" y="302259"/>
                </a:lnTo>
                <a:lnTo>
                  <a:pt x="120987" y="311745"/>
                </a:lnTo>
                <a:lnTo>
                  <a:pt x="162401" y="312419"/>
                </a:lnTo>
                <a:lnTo>
                  <a:pt x="201672" y="299759"/>
                </a:lnTo>
                <a:lnTo>
                  <a:pt x="233679" y="269239"/>
                </a:lnTo>
                <a:lnTo>
                  <a:pt x="256857" y="208121"/>
                </a:lnTo>
                <a:lnTo>
                  <a:pt x="266700" y="168909"/>
                </a:lnTo>
                <a:lnTo>
                  <a:pt x="254119" y="116621"/>
                </a:lnTo>
                <a:lnTo>
                  <a:pt x="239394" y="75406"/>
                </a:lnTo>
                <a:lnTo>
                  <a:pt x="217050" y="38715"/>
                </a:lnTo>
                <a:lnTo>
                  <a:pt x="181610" y="0"/>
                </a:lnTo>
                <a:lnTo>
                  <a:pt x="132242" y="18491"/>
                </a:lnTo>
                <a:lnTo>
                  <a:pt x="99395" y="39420"/>
                </a:lnTo>
                <a:lnTo>
                  <a:pt x="73070" y="61264"/>
                </a:lnTo>
                <a:lnTo>
                  <a:pt x="43271" y="82499"/>
                </a:lnTo>
                <a:lnTo>
                  <a:pt x="0" y="101600"/>
                </a:lnTo>
                <a:close/>
              </a:path>
            </a:pathLst>
          </a:custGeom>
          <a:ln w="9344">
            <a:solidFill>
              <a:srgbClr val="7F003F"/>
            </a:solidFill>
          </a:ln>
        </p:spPr>
        <p:txBody>
          <a:bodyPr wrap="square" lIns="0" tIns="0" rIns="0" bIns="0" rtlCol="0"/>
          <a:lstStyle/>
          <a:p>
            <a:endParaRPr/>
          </a:p>
        </p:txBody>
      </p:sp>
      <p:sp>
        <p:nvSpPr>
          <p:cNvPr id="276" name="object 276"/>
          <p:cNvSpPr/>
          <p:nvPr/>
        </p:nvSpPr>
        <p:spPr>
          <a:xfrm>
            <a:off x="4906009" y="39598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7" name="object 277"/>
          <p:cNvSpPr/>
          <p:nvPr/>
        </p:nvSpPr>
        <p:spPr>
          <a:xfrm>
            <a:off x="5172709" y="36360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8" name="object 278"/>
          <p:cNvSpPr/>
          <p:nvPr/>
        </p:nvSpPr>
        <p:spPr>
          <a:xfrm>
            <a:off x="4871720" y="3850640"/>
            <a:ext cx="265429" cy="311150"/>
          </a:xfrm>
          <a:prstGeom prst="rect">
            <a:avLst/>
          </a:prstGeom>
          <a:blipFill>
            <a:blip r:embed="rId71" cstate="print"/>
            <a:stretch>
              <a:fillRect/>
            </a:stretch>
          </a:blipFill>
        </p:spPr>
        <p:txBody>
          <a:bodyPr wrap="square" lIns="0" tIns="0" rIns="0" bIns="0" rtlCol="0"/>
          <a:lstStyle/>
          <a:p>
            <a:endParaRPr/>
          </a:p>
        </p:txBody>
      </p:sp>
      <p:sp>
        <p:nvSpPr>
          <p:cNvPr id="279" name="object 279"/>
          <p:cNvSpPr/>
          <p:nvPr/>
        </p:nvSpPr>
        <p:spPr>
          <a:xfrm>
            <a:off x="4871720" y="3850640"/>
            <a:ext cx="265430" cy="310515"/>
          </a:xfrm>
          <a:custGeom>
            <a:avLst/>
            <a:gdLst/>
            <a:ahLst/>
            <a:cxnLst/>
            <a:rect l="l" t="t" r="r" b="b"/>
            <a:pathLst>
              <a:path w="265429" h="310514">
                <a:moveTo>
                  <a:pt x="0" y="100330"/>
                </a:moveTo>
                <a:lnTo>
                  <a:pt x="2043" y="126007"/>
                </a:lnTo>
                <a:lnTo>
                  <a:pt x="3968" y="151447"/>
                </a:lnTo>
                <a:lnTo>
                  <a:pt x="8036" y="176410"/>
                </a:lnTo>
                <a:lnTo>
                  <a:pt x="32523" y="232211"/>
                </a:lnTo>
                <a:lnTo>
                  <a:pt x="54133" y="264477"/>
                </a:lnTo>
                <a:lnTo>
                  <a:pt x="81279" y="299720"/>
                </a:lnTo>
                <a:lnTo>
                  <a:pt x="119895" y="309403"/>
                </a:lnTo>
                <a:lnTo>
                  <a:pt x="161607" y="310515"/>
                </a:lnTo>
                <a:lnTo>
                  <a:pt x="200937" y="298291"/>
                </a:lnTo>
                <a:lnTo>
                  <a:pt x="232409" y="267970"/>
                </a:lnTo>
                <a:lnTo>
                  <a:pt x="256063" y="206851"/>
                </a:lnTo>
                <a:lnTo>
                  <a:pt x="265429" y="167640"/>
                </a:lnTo>
                <a:lnTo>
                  <a:pt x="253404" y="115550"/>
                </a:lnTo>
                <a:lnTo>
                  <a:pt x="238759" y="74771"/>
                </a:lnTo>
                <a:lnTo>
                  <a:pt x="216495" y="38516"/>
                </a:lnTo>
                <a:lnTo>
                  <a:pt x="181609" y="0"/>
                </a:lnTo>
                <a:lnTo>
                  <a:pt x="131632" y="17871"/>
                </a:lnTo>
                <a:lnTo>
                  <a:pt x="98480" y="38425"/>
                </a:lnTo>
                <a:lnTo>
                  <a:pt x="72156" y="60076"/>
                </a:lnTo>
                <a:lnTo>
                  <a:pt x="42661" y="81239"/>
                </a:lnTo>
                <a:lnTo>
                  <a:pt x="0" y="100330"/>
                </a:lnTo>
                <a:close/>
              </a:path>
            </a:pathLst>
          </a:custGeom>
          <a:ln w="9344">
            <a:solidFill>
              <a:srgbClr val="7F003F"/>
            </a:solidFill>
          </a:ln>
        </p:spPr>
        <p:txBody>
          <a:bodyPr wrap="square" lIns="0" tIns="0" rIns="0" bIns="0" rtlCol="0"/>
          <a:lstStyle/>
          <a:p>
            <a:endParaRPr/>
          </a:p>
        </p:txBody>
      </p:sp>
      <p:sp>
        <p:nvSpPr>
          <p:cNvPr id="280" name="object 280"/>
          <p:cNvSpPr/>
          <p:nvPr/>
        </p:nvSpPr>
        <p:spPr>
          <a:xfrm>
            <a:off x="4871720" y="41732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1" name="object 281"/>
          <p:cNvSpPr/>
          <p:nvPr/>
        </p:nvSpPr>
        <p:spPr>
          <a:xfrm>
            <a:off x="5137150" y="38506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2" name="object 282"/>
          <p:cNvSpPr/>
          <p:nvPr/>
        </p:nvSpPr>
        <p:spPr>
          <a:xfrm>
            <a:off x="3901847" y="3316377"/>
            <a:ext cx="428444" cy="575764"/>
          </a:xfrm>
          <a:prstGeom prst="rect">
            <a:avLst/>
          </a:prstGeom>
          <a:blipFill>
            <a:blip r:embed="rId72" cstate="print"/>
            <a:stretch>
              <a:fillRect/>
            </a:stretch>
          </a:blipFill>
        </p:spPr>
        <p:txBody>
          <a:bodyPr wrap="square" lIns="0" tIns="0" rIns="0" bIns="0" rtlCol="0"/>
          <a:lstStyle/>
          <a:p>
            <a:endParaRPr/>
          </a:p>
        </p:txBody>
      </p:sp>
      <p:sp>
        <p:nvSpPr>
          <p:cNvPr id="283" name="object 283"/>
          <p:cNvSpPr txBox="1"/>
          <p:nvPr/>
        </p:nvSpPr>
        <p:spPr>
          <a:xfrm>
            <a:off x="598169" y="3548379"/>
            <a:ext cx="2292985" cy="878840"/>
          </a:xfrm>
          <a:prstGeom prst="rect">
            <a:avLst/>
          </a:prstGeom>
        </p:spPr>
        <p:txBody>
          <a:bodyPr vert="horz" wrap="square" lIns="0" tIns="12700" rIns="0" bIns="0" rtlCol="0">
            <a:spAutoFit/>
          </a:bodyPr>
          <a:lstStyle/>
          <a:p>
            <a:pPr marL="255270" marR="5080" indent="-242570">
              <a:lnSpc>
                <a:spcPct val="100000"/>
              </a:lnSpc>
              <a:spcBef>
                <a:spcPts val="100"/>
              </a:spcBef>
            </a:pPr>
            <a:r>
              <a:rPr sz="2800" spc="-5" dirty="0">
                <a:latin typeface="Times New Roman"/>
                <a:cs typeface="Times New Roman"/>
              </a:rPr>
              <a:t>Inner </a:t>
            </a:r>
            <a:r>
              <a:rPr sz="2800" spc="-10" dirty="0">
                <a:latin typeface="Times New Roman"/>
                <a:cs typeface="Times New Roman"/>
              </a:rPr>
              <a:t>Cell</a:t>
            </a:r>
            <a:r>
              <a:rPr sz="2800" spc="-40" dirty="0">
                <a:latin typeface="Times New Roman"/>
                <a:cs typeface="Times New Roman"/>
              </a:rPr>
              <a:t> </a:t>
            </a:r>
            <a:r>
              <a:rPr sz="2800" spc="-10" dirty="0">
                <a:latin typeface="Times New Roman"/>
                <a:cs typeface="Times New Roman"/>
              </a:rPr>
              <a:t>Mass  </a:t>
            </a:r>
            <a:r>
              <a:rPr sz="2800" spc="-5" dirty="0">
                <a:latin typeface="Times New Roman"/>
                <a:cs typeface="Times New Roman"/>
              </a:rPr>
              <a:t>(Stem</a:t>
            </a:r>
            <a:r>
              <a:rPr sz="2800" spc="-45" dirty="0">
                <a:latin typeface="Times New Roman"/>
                <a:cs typeface="Times New Roman"/>
              </a:rPr>
              <a:t> </a:t>
            </a:r>
            <a:r>
              <a:rPr sz="2800" spc="-5" dirty="0">
                <a:latin typeface="Times New Roman"/>
                <a:cs typeface="Times New Roman"/>
              </a:rPr>
              <a:t>Cells)</a:t>
            </a:r>
            <a:endParaRPr sz="2800">
              <a:latin typeface="Times New Roman"/>
              <a:cs typeface="Times New Roman"/>
            </a:endParaRPr>
          </a:p>
        </p:txBody>
      </p:sp>
      <p:sp>
        <p:nvSpPr>
          <p:cNvPr id="286" name="object 286"/>
          <p:cNvSpPr/>
          <p:nvPr/>
        </p:nvSpPr>
        <p:spPr>
          <a:xfrm>
            <a:off x="5146040" y="3507740"/>
            <a:ext cx="74930" cy="76200"/>
          </a:xfrm>
          <a:custGeom>
            <a:avLst/>
            <a:gdLst/>
            <a:ahLst/>
            <a:cxnLst/>
            <a:rect l="l" t="t" r="r" b="b"/>
            <a:pathLst>
              <a:path w="74929" h="76200">
                <a:moveTo>
                  <a:pt x="0" y="0"/>
                </a:moveTo>
                <a:lnTo>
                  <a:pt x="0" y="76200"/>
                </a:lnTo>
                <a:lnTo>
                  <a:pt x="74930" y="38100"/>
                </a:lnTo>
                <a:lnTo>
                  <a:pt x="0" y="0"/>
                </a:lnTo>
                <a:close/>
              </a:path>
            </a:pathLst>
          </a:custGeom>
          <a:solidFill>
            <a:srgbClr val="FFFFFF"/>
          </a:solidFill>
        </p:spPr>
        <p:txBody>
          <a:bodyPr wrap="square" lIns="0" tIns="0" rIns="0" bIns="0" rtlCol="0"/>
          <a:lstStyle/>
          <a:p>
            <a:endParaRPr/>
          </a:p>
        </p:txBody>
      </p:sp>
      <p:sp>
        <p:nvSpPr>
          <p:cNvPr id="287" name="object 287"/>
          <p:cNvSpPr txBox="1"/>
          <p:nvPr/>
        </p:nvSpPr>
        <p:spPr>
          <a:xfrm>
            <a:off x="457200" y="299720"/>
            <a:ext cx="8006715" cy="443711"/>
          </a:xfrm>
          <a:prstGeom prst="rect">
            <a:avLst/>
          </a:prstGeom>
        </p:spPr>
        <p:txBody>
          <a:bodyPr vert="horz" wrap="square" lIns="0" tIns="12700" rIns="0" bIns="0" rtlCol="0">
            <a:spAutoFit/>
          </a:bodyPr>
          <a:lstStyle/>
          <a:p>
            <a:pPr marL="1005205">
              <a:lnSpc>
                <a:spcPct val="100000"/>
              </a:lnSpc>
              <a:spcBef>
                <a:spcPts val="100"/>
              </a:spcBef>
            </a:pPr>
            <a:r>
              <a:rPr sz="2800" b="1" smtClean="0">
                <a:latin typeface="Times New Roman"/>
                <a:cs typeface="Times New Roman"/>
              </a:rPr>
              <a:t>Human </a:t>
            </a:r>
            <a:r>
              <a:rPr sz="2800" b="1" spc="-5" dirty="0">
                <a:latin typeface="Times New Roman"/>
                <a:cs typeface="Times New Roman"/>
              </a:rPr>
              <a:t>Embryonic </a:t>
            </a:r>
            <a:r>
              <a:rPr sz="2800" b="1" spc="-5">
                <a:latin typeface="Times New Roman"/>
                <a:cs typeface="Times New Roman"/>
              </a:rPr>
              <a:t>Stem</a:t>
            </a:r>
            <a:r>
              <a:rPr sz="2800" b="1" spc="-120">
                <a:latin typeface="Times New Roman"/>
                <a:cs typeface="Times New Roman"/>
              </a:rPr>
              <a:t> </a:t>
            </a:r>
            <a:r>
              <a:rPr sz="2800" b="1" spc="-5" smtClean="0">
                <a:latin typeface="Times New Roman"/>
                <a:cs typeface="Times New Roman"/>
              </a:rPr>
              <a:t>Cells</a:t>
            </a:r>
            <a:r>
              <a:rPr lang="en-US" sz="2800" b="1" spc="-5" dirty="0" smtClean="0">
                <a:latin typeface="Times New Roman"/>
                <a:cs typeface="Times New Roman"/>
              </a:rPr>
              <a:t> </a:t>
            </a:r>
            <a:r>
              <a:rPr sz="2800" spc="-5" smtClean="0">
                <a:latin typeface="Times New Roman"/>
                <a:cs typeface="Times New Roman"/>
              </a:rPr>
              <a:t>Blastocyst </a:t>
            </a:r>
            <a:endParaRPr sz="2800">
              <a:latin typeface="Times New Roman"/>
              <a:cs typeface="Times New Roman"/>
            </a:endParaRPr>
          </a:p>
        </p:txBody>
      </p:sp>
      <p:sp>
        <p:nvSpPr>
          <p:cNvPr id="288" name="object 288"/>
          <p:cNvSpPr txBox="1"/>
          <p:nvPr/>
        </p:nvSpPr>
        <p:spPr>
          <a:xfrm>
            <a:off x="1932939" y="5287009"/>
            <a:ext cx="5963285" cy="835660"/>
          </a:xfrm>
          <a:prstGeom prst="rect">
            <a:avLst/>
          </a:prstGeom>
        </p:spPr>
        <p:txBody>
          <a:bodyPr vert="horz" wrap="square" lIns="0" tIns="61594" rIns="0" bIns="0" rtlCol="0">
            <a:spAutoFit/>
          </a:bodyPr>
          <a:lstStyle/>
          <a:p>
            <a:pPr marL="534670" marR="5080" indent="-521970">
              <a:lnSpc>
                <a:spcPts val="3020"/>
              </a:lnSpc>
              <a:spcBef>
                <a:spcPts val="484"/>
              </a:spcBef>
            </a:pPr>
            <a:r>
              <a:rPr sz="2800" dirty="0">
                <a:latin typeface="Times New Roman"/>
                <a:cs typeface="Times New Roman"/>
              </a:rPr>
              <a:t>A </a:t>
            </a:r>
            <a:r>
              <a:rPr sz="2800" spc="-5" dirty="0">
                <a:latin typeface="Times New Roman"/>
                <a:cs typeface="Times New Roman"/>
              </a:rPr>
              <a:t>Blastocyst </a:t>
            </a:r>
            <a:r>
              <a:rPr sz="2800" dirty="0">
                <a:latin typeface="Times New Roman"/>
                <a:cs typeface="Times New Roman"/>
              </a:rPr>
              <a:t>is a hollow ball of </a:t>
            </a:r>
            <a:r>
              <a:rPr sz="2800" spc="-5" dirty="0">
                <a:latin typeface="Times New Roman"/>
                <a:cs typeface="Times New Roman"/>
              </a:rPr>
              <a:t>cells</a:t>
            </a:r>
            <a:r>
              <a:rPr sz="2800" spc="-130" dirty="0">
                <a:latin typeface="Times New Roman"/>
                <a:cs typeface="Times New Roman"/>
              </a:rPr>
              <a:t> </a:t>
            </a:r>
            <a:r>
              <a:rPr sz="2800" spc="-5" dirty="0">
                <a:latin typeface="Times New Roman"/>
                <a:cs typeface="Times New Roman"/>
              </a:rPr>
              <a:t>with  </a:t>
            </a:r>
            <a:r>
              <a:rPr sz="2800" dirty="0">
                <a:latin typeface="Times New Roman"/>
                <a:cs typeface="Times New Roman"/>
              </a:rPr>
              <a:t>a </a:t>
            </a:r>
            <a:r>
              <a:rPr sz="2800" spc="-10" dirty="0">
                <a:latin typeface="Times New Roman"/>
                <a:cs typeface="Times New Roman"/>
              </a:rPr>
              <a:t>small </a:t>
            </a:r>
            <a:r>
              <a:rPr sz="2800" spc="-5" dirty="0">
                <a:latin typeface="Times New Roman"/>
                <a:cs typeface="Times New Roman"/>
              </a:rPr>
              <a:t>clump </a:t>
            </a:r>
            <a:r>
              <a:rPr sz="2800" dirty="0">
                <a:latin typeface="Times New Roman"/>
                <a:cs typeface="Times New Roman"/>
              </a:rPr>
              <a:t>of </a:t>
            </a:r>
            <a:r>
              <a:rPr sz="2800" spc="-5" dirty="0">
                <a:latin typeface="Times New Roman"/>
                <a:cs typeface="Times New Roman"/>
              </a:rPr>
              <a:t>stem cells</a:t>
            </a:r>
            <a:r>
              <a:rPr sz="2800" spc="-65" dirty="0">
                <a:latin typeface="Times New Roman"/>
                <a:cs typeface="Times New Roman"/>
              </a:rPr>
              <a:t> </a:t>
            </a:r>
            <a:r>
              <a:rPr sz="2800" dirty="0">
                <a:latin typeface="Times New Roman"/>
                <a:cs typeface="Times New Roman"/>
              </a:rPr>
              <a:t>inside</a:t>
            </a:r>
            <a:endParaRPr sz="2800">
              <a:latin typeface="Times New Roman"/>
              <a:cs typeface="Times New Roman"/>
            </a:endParaRPr>
          </a:p>
        </p:txBody>
      </p:sp>
      <p:sp>
        <p:nvSpPr>
          <p:cNvPr id="289" name="object 289"/>
          <p:cNvSpPr/>
          <p:nvPr/>
        </p:nvSpPr>
        <p:spPr>
          <a:xfrm>
            <a:off x="1675129" y="3492500"/>
            <a:ext cx="2322830" cy="11430"/>
          </a:xfrm>
          <a:custGeom>
            <a:avLst/>
            <a:gdLst/>
            <a:ahLst/>
            <a:cxnLst/>
            <a:rect l="l" t="t" r="r" b="b"/>
            <a:pathLst>
              <a:path w="2322829" h="11429">
                <a:moveTo>
                  <a:pt x="-9524" y="5714"/>
                </a:moveTo>
                <a:lnTo>
                  <a:pt x="2332355" y="5714"/>
                </a:lnTo>
              </a:path>
            </a:pathLst>
          </a:custGeom>
          <a:ln w="30479">
            <a:solidFill>
              <a:srgbClr val="FFFFFF"/>
            </a:solidFill>
          </a:ln>
        </p:spPr>
        <p:txBody>
          <a:bodyPr wrap="square" lIns="0" tIns="0" rIns="0" bIns="0" rtlCol="0"/>
          <a:lstStyle/>
          <a:p>
            <a:endParaRPr/>
          </a:p>
        </p:txBody>
      </p:sp>
      <p:sp>
        <p:nvSpPr>
          <p:cNvPr id="290" name="object 290"/>
          <p:cNvSpPr/>
          <p:nvPr/>
        </p:nvSpPr>
        <p:spPr>
          <a:xfrm>
            <a:off x="3992879" y="3465829"/>
            <a:ext cx="76200" cy="74930"/>
          </a:xfrm>
          <a:custGeom>
            <a:avLst/>
            <a:gdLst/>
            <a:ahLst/>
            <a:cxnLst/>
            <a:rect l="l" t="t" r="r" b="b"/>
            <a:pathLst>
              <a:path w="76200" h="74929">
                <a:moveTo>
                  <a:pt x="0" y="0"/>
                </a:moveTo>
                <a:lnTo>
                  <a:pt x="0" y="74930"/>
                </a:lnTo>
                <a:lnTo>
                  <a:pt x="76200" y="38100"/>
                </a:lnTo>
                <a:lnTo>
                  <a:pt x="0" y="0"/>
                </a:lnTo>
                <a:close/>
              </a:path>
            </a:pathLst>
          </a:custGeom>
          <a:solidFill>
            <a:srgbClr val="FFFFFF"/>
          </a:solidFill>
        </p:spPr>
        <p:txBody>
          <a:bodyPr wrap="square" lIns="0" tIns="0" rIns="0" bIns="0" rtlCol="0"/>
          <a:lstStyle/>
          <a:p>
            <a:endParaRPr/>
          </a:p>
        </p:txBody>
      </p:sp>
    </p:spTree>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01289" y="195579"/>
            <a:ext cx="4653280" cy="874598"/>
          </a:xfrm>
          <a:prstGeom prst="rect">
            <a:avLst/>
          </a:prstGeom>
        </p:spPr>
        <p:txBody>
          <a:bodyPr vert="horz" wrap="square" lIns="0" tIns="12700" rIns="0" bIns="0" rtlCol="0">
            <a:spAutoFit/>
          </a:bodyPr>
          <a:lstStyle/>
          <a:p>
            <a:pPr marL="12700">
              <a:lnSpc>
                <a:spcPct val="100000"/>
              </a:lnSpc>
              <a:spcBef>
                <a:spcPts val="100"/>
              </a:spcBef>
            </a:pPr>
            <a:r>
              <a:rPr sz="2800" spc="-5" dirty="0">
                <a:solidFill>
                  <a:schemeClr val="tx1"/>
                </a:solidFill>
              </a:rPr>
              <a:t>Human Embryonic Stem</a:t>
            </a:r>
            <a:r>
              <a:rPr sz="2800" spc="-70" dirty="0">
                <a:solidFill>
                  <a:schemeClr val="tx1"/>
                </a:solidFill>
              </a:rPr>
              <a:t> </a:t>
            </a:r>
            <a:r>
              <a:rPr sz="2800" spc="-5" dirty="0">
                <a:solidFill>
                  <a:schemeClr val="tx1"/>
                </a:solidFill>
              </a:rPr>
              <a:t>Cells</a:t>
            </a:r>
            <a:endParaRPr sz="2800">
              <a:solidFill>
                <a:schemeClr val="tx1"/>
              </a:solidFill>
            </a:endParaRPr>
          </a:p>
        </p:txBody>
      </p:sp>
      <p:sp>
        <p:nvSpPr>
          <p:cNvPr id="4" name="object 4"/>
          <p:cNvSpPr/>
          <p:nvPr/>
        </p:nvSpPr>
        <p:spPr>
          <a:xfrm>
            <a:off x="2797810" y="2124710"/>
            <a:ext cx="880110" cy="598170"/>
          </a:xfrm>
          <a:custGeom>
            <a:avLst/>
            <a:gdLst/>
            <a:ahLst/>
            <a:cxnLst/>
            <a:rect l="l" t="t" r="r" b="b"/>
            <a:pathLst>
              <a:path w="880110" h="598169">
                <a:moveTo>
                  <a:pt x="91439" y="0"/>
                </a:moveTo>
                <a:lnTo>
                  <a:pt x="0" y="158750"/>
                </a:lnTo>
                <a:lnTo>
                  <a:pt x="624839" y="519429"/>
                </a:lnTo>
                <a:lnTo>
                  <a:pt x="579119" y="598169"/>
                </a:lnTo>
                <a:lnTo>
                  <a:pt x="880110" y="561339"/>
                </a:lnTo>
                <a:lnTo>
                  <a:pt x="795285" y="360679"/>
                </a:lnTo>
                <a:lnTo>
                  <a:pt x="716279" y="360679"/>
                </a:lnTo>
                <a:lnTo>
                  <a:pt x="91439" y="0"/>
                </a:lnTo>
                <a:close/>
              </a:path>
              <a:path w="880110" h="598169">
                <a:moveTo>
                  <a:pt x="762000" y="281939"/>
                </a:moveTo>
                <a:lnTo>
                  <a:pt x="716279" y="360679"/>
                </a:lnTo>
                <a:lnTo>
                  <a:pt x="795285" y="360679"/>
                </a:lnTo>
                <a:lnTo>
                  <a:pt x="762000" y="281939"/>
                </a:lnTo>
                <a:close/>
              </a:path>
            </a:pathLst>
          </a:custGeom>
          <a:solidFill>
            <a:srgbClr val="CCCCCC"/>
          </a:solidFill>
        </p:spPr>
        <p:txBody>
          <a:bodyPr wrap="square" lIns="0" tIns="0" rIns="0" bIns="0" rtlCol="0"/>
          <a:lstStyle/>
          <a:p>
            <a:endParaRPr/>
          </a:p>
        </p:txBody>
      </p:sp>
      <p:sp>
        <p:nvSpPr>
          <p:cNvPr id="5" name="object 5"/>
          <p:cNvSpPr/>
          <p:nvPr/>
        </p:nvSpPr>
        <p:spPr>
          <a:xfrm>
            <a:off x="2797810" y="2124710"/>
            <a:ext cx="880110" cy="598170"/>
          </a:xfrm>
          <a:custGeom>
            <a:avLst/>
            <a:gdLst/>
            <a:ahLst/>
            <a:cxnLst/>
            <a:rect l="l" t="t" r="r" b="b"/>
            <a:pathLst>
              <a:path w="880110" h="598169">
                <a:moveTo>
                  <a:pt x="91439" y="0"/>
                </a:moveTo>
                <a:lnTo>
                  <a:pt x="716279" y="360679"/>
                </a:lnTo>
                <a:lnTo>
                  <a:pt x="762000" y="281939"/>
                </a:lnTo>
                <a:lnTo>
                  <a:pt x="880110" y="561339"/>
                </a:lnTo>
                <a:lnTo>
                  <a:pt x="579119" y="598169"/>
                </a:lnTo>
                <a:lnTo>
                  <a:pt x="624839" y="519429"/>
                </a:lnTo>
                <a:lnTo>
                  <a:pt x="0" y="158750"/>
                </a:lnTo>
                <a:lnTo>
                  <a:pt x="91439" y="0"/>
                </a:lnTo>
                <a:close/>
              </a:path>
            </a:pathLst>
          </a:custGeom>
          <a:ln w="9344">
            <a:solidFill>
              <a:srgbClr val="FFFFFF"/>
            </a:solidFill>
          </a:ln>
        </p:spPr>
        <p:txBody>
          <a:bodyPr wrap="square" lIns="0" tIns="0" rIns="0" bIns="0" rtlCol="0"/>
          <a:lstStyle/>
          <a:p>
            <a:endParaRPr/>
          </a:p>
        </p:txBody>
      </p:sp>
      <p:sp>
        <p:nvSpPr>
          <p:cNvPr id="6" name="object 6"/>
          <p:cNvSpPr/>
          <p:nvPr/>
        </p:nvSpPr>
        <p:spPr>
          <a:xfrm>
            <a:off x="2934970" y="2045970"/>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7" name="object 7"/>
          <p:cNvSpPr/>
          <p:nvPr/>
        </p:nvSpPr>
        <p:spPr>
          <a:xfrm>
            <a:off x="3586479" y="2843529"/>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8" name="object 8"/>
          <p:cNvSpPr txBox="1"/>
          <p:nvPr/>
        </p:nvSpPr>
        <p:spPr>
          <a:xfrm>
            <a:off x="4790440" y="1405890"/>
            <a:ext cx="730885"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Times New Roman"/>
                <a:cs typeface="Times New Roman"/>
              </a:rPr>
              <a:t>P</a:t>
            </a:r>
            <a:r>
              <a:rPr sz="2000" spc="-10" dirty="0">
                <a:latin typeface="Times New Roman"/>
                <a:cs typeface="Times New Roman"/>
              </a:rPr>
              <a:t>i</a:t>
            </a:r>
            <a:r>
              <a:rPr sz="2000" spc="5" dirty="0">
                <a:latin typeface="Times New Roman"/>
                <a:cs typeface="Times New Roman"/>
              </a:rPr>
              <a:t>p</a:t>
            </a:r>
            <a:r>
              <a:rPr sz="2000" dirty="0">
                <a:latin typeface="Times New Roman"/>
                <a:cs typeface="Times New Roman"/>
              </a:rPr>
              <a:t>e</a:t>
            </a:r>
            <a:r>
              <a:rPr sz="2000" spc="-10" dirty="0">
                <a:latin typeface="Times New Roman"/>
                <a:cs typeface="Times New Roman"/>
              </a:rPr>
              <a:t>tt</a:t>
            </a:r>
            <a:r>
              <a:rPr sz="2000" dirty="0">
                <a:latin typeface="Times New Roman"/>
                <a:cs typeface="Times New Roman"/>
              </a:rPr>
              <a:t>e</a:t>
            </a:r>
            <a:endParaRPr sz="2000">
              <a:latin typeface="Times New Roman"/>
              <a:cs typeface="Times New Roman"/>
            </a:endParaRPr>
          </a:p>
        </p:txBody>
      </p:sp>
      <p:sp>
        <p:nvSpPr>
          <p:cNvPr id="9" name="object 9"/>
          <p:cNvSpPr/>
          <p:nvPr/>
        </p:nvSpPr>
        <p:spPr>
          <a:xfrm>
            <a:off x="5156200" y="1770379"/>
            <a:ext cx="330200" cy="228600"/>
          </a:xfrm>
          <a:custGeom>
            <a:avLst/>
            <a:gdLst/>
            <a:ahLst/>
            <a:cxnLst/>
            <a:rect l="l" t="t" r="r" b="b"/>
            <a:pathLst>
              <a:path w="330200" h="228600">
                <a:moveTo>
                  <a:pt x="0" y="0"/>
                </a:moveTo>
                <a:lnTo>
                  <a:pt x="0" y="228600"/>
                </a:lnTo>
                <a:lnTo>
                  <a:pt x="330200" y="228600"/>
                </a:lnTo>
              </a:path>
            </a:pathLst>
          </a:custGeom>
          <a:ln w="19050">
            <a:solidFill>
              <a:srgbClr val="FFFFFF"/>
            </a:solidFill>
          </a:ln>
        </p:spPr>
        <p:txBody>
          <a:bodyPr wrap="square" lIns="0" tIns="0" rIns="0" bIns="0" rtlCol="0"/>
          <a:lstStyle/>
          <a:p>
            <a:endParaRPr/>
          </a:p>
        </p:txBody>
      </p:sp>
      <p:sp>
        <p:nvSpPr>
          <p:cNvPr id="10" name="object 10"/>
          <p:cNvSpPr/>
          <p:nvPr/>
        </p:nvSpPr>
        <p:spPr>
          <a:xfrm>
            <a:off x="5478779" y="1960879"/>
            <a:ext cx="76200" cy="76200"/>
          </a:xfrm>
          <a:custGeom>
            <a:avLst/>
            <a:gdLst/>
            <a:ahLst/>
            <a:cxnLst/>
            <a:rect l="l" t="t" r="r" b="b"/>
            <a:pathLst>
              <a:path w="76200" h="76200">
                <a:moveTo>
                  <a:pt x="1270" y="0"/>
                </a:moveTo>
                <a:lnTo>
                  <a:pt x="0" y="76200"/>
                </a:lnTo>
                <a:lnTo>
                  <a:pt x="76200" y="39370"/>
                </a:lnTo>
                <a:lnTo>
                  <a:pt x="1270" y="0"/>
                </a:lnTo>
                <a:close/>
              </a:path>
            </a:pathLst>
          </a:custGeom>
          <a:solidFill>
            <a:srgbClr val="FFFFFF"/>
          </a:solidFill>
        </p:spPr>
        <p:txBody>
          <a:bodyPr wrap="square" lIns="0" tIns="0" rIns="0" bIns="0" rtlCol="0"/>
          <a:lstStyle/>
          <a:p>
            <a:endParaRPr/>
          </a:p>
        </p:txBody>
      </p:sp>
      <p:sp>
        <p:nvSpPr>
          <p:cNvPr id="11" name="object 11"/>
          <p:cNvSpPr txBox="1"/>
          <p:nvPr/>
        </p:nvSpPr>
        <p:spPr>
          <a:xfrm>
            <a:off x="1634489" y="4555490"/>
            <a:ext cx="1129665"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Times New Roman"/>
                <a:cs typeface="Times New Roman"/>
              </a:rPr>
              <a:t>Stem</a:t>
            </a:r>
            <a:r>
              <a:rPr sz="2000" spc="-90" dirty="0">
                <a:latin typeface="Times New Roman"/>
                <a:cs typeface="Times New Roman"/>
              </a:rPr>
              <a:t> </a:t>
            </a:r>
            <a:r>
              <a:rPr sz="2000" spc="-5" dirty="0">
                <a:latin typeface="Times New Roman"/>
                <a:cs typeface="Times New Roman"/>
              </a:rPr>
              <a:t>Cells</a:t>
            </a:r>
            <a:endParaRPr sz="2000">
              <a:latin typeface="Times New Roman"/>
              <a:cs typeface="Times New Roman"/>
            </a:endParaRPr>
          </a:p>
        </p:txBody>
      </p:sp>
      <p:sp>
        <p:nvSpPr>
          <p:cNvPr id="12" name="object 12"/>
          <p:cNvSpPr txBox="1"/>
          <p:nvPr/>
        </p:nvSpPr>
        <p:spPr>
          <a:xfrm>
            <a:off x="574040" y="5521959"/>
            <a:ext cx="7811134" cy="452120"/>
          </a:xfrm>
          <a:prstGeom prst="rect">
            <a:avLst/>
          </a:prstGeom>
        </p:spPr>
        <p:txBody>
          <a:bodyPr vert="horz" wrap="square" lIns="0" tIns="12700" rIns="0" bIns="0" rtlCol="0">
            <a:spAutoFit/>
          </a:bodyPr>
          <a:lstStyle/>
          <a:p>
            <a:pPr marL="12700">
              <a:lnSpc>
                <a:spcPct val="100000"/>
              </a:lnSpc>
              <a:spcBef>
                <a:spcPts val="100"/>
              </a:spcBef>
            </a:pPr>
            <a:r>
              <a:rPr sz="2800" spc="-10" dirty="0">
                <a:latin typeface="Times New Roman"/>
                <a:cs typeface="Times New Roman"/>
              </a:rPr>
              <a:t>To </a:t>
            </a:r>
            <a:r>
              <a:rPr sz="2800" spc="-5" dirty="0">
                <a:latin typeface="Times New Roman"/>
                <a:cs typeface="Times New Roman"/>
              </a:rPr>
              <a:t>remove </a:t>
            </a:r>
            <a:r>
              <a:rPr sz="2800" dirty="0">
                <a:latin typeface="Times New Roman"/>
                <a:cs typeface="Times New Roman"/>
              </a:rPr>
              <a:t>the </a:t>
            </a:r>
            <a:r>
              <a:rPr sz="2800" spc="-5" dirty="0">
                <a:latin typeface="Times New Roman"/>
                <a:cs typeface="Times New Roman"/>
              </a:rPr>
              <a:t>stem cells, </a:t>
            </a:r>
            <a:r>
              <a:rPr sz="2800" dirty="0">
                <a:latin typeface="Times New Roman"/>
                <a:cs typeface="Times New Roman"/>
              </a:rPr>
              <a:t>the </a:t>
            </a:r>
            <a:r>
              <a:rPr sz="2800" spc="-5" dirty="0">
                <a:latin typeface="Times New Roman"/>
                <a:cs typeface="Times New Roman"/>
              </a:rPr>
              <a:t>Blastocyst </a:t>
            </a:r>
            <a:r>
              <a:rPr sz="2800" dirty="0">
                <a:latin typeface="Times New Roman"/>
                <a:cs typeface="Times New Roman"/>
              </a:rPr>
              <a:t>is </a:t>
            </a:r>
            <a:r>
              <a:rPr sz="2800" spc="-5" dirty="0">
                <a:latin typeface="Times New Roman"/>
                <a:cs typeface="Times New Roman"/>
              </a:rPr>
              <a:t>opened</a:t>
            </a:r>
            <a:r>
              <a:rPr sz="2800" spc="-85" dirty="0">
                <a:latin typeface="Times New Roman"/>
                <a:cs typeface="Times New Roman"/>
              </a:rPr>
              <a:t> </a:t>
            </a:r>
            <a:r>
              <a:rPr sz="2800" spc="-5" dirty="0">
                <a:latin typeface="Times New Roman"/>
                <a:cs typeface="Times New Roman"/>
              </a:rPr>
              <a:t>and</a:t>
            </a:r>
            <a:endParaRPr sz="2800">
              <a:latin typeface="Times New Roman"/>
              <a:cs typeface="Times New Roman"/>
            </a:endParaRPr>
          </a:p>
        </p:txBody>
      </p:sp>
      <p:sp>
        <p:nvSpPr>
          <p:cNvPr id="13" name="object 13"/>
          <p:cNvSpPr/>
          <p:nvPr/>
        </p:nvSpPr>
        <p:spPr>
          <a:xfrm>
            <a:off x="4150359" y="4352290"/>
            <a:ext cx="320039" cy="356870"/>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4150359" y="4352290"/>
            <a:ext cx="320040" cy="355600"/>
          </a:xfrm>
          <a:custGeom>
            <a:avLst/>
            <a:gdLst/>
            <a:ahLst/>
            <a:cxnLst/>
            <a:rect l="l" t="t" r="r" b="b"/>
            <a:pathLst>
              <a:path w="320039" h="355600">
                <a:moveTo>
                  <a:pt x="0" y="193040"/>
                </a:moveTo>
                <a:lnTo>
                  <a:pt x="15339" y="218261"/>
                </a:lnTo>
                <a:lnTo>
                  <a:pt x="30321" y="243363"/>
                </a:lnTo>
                <a:lnTo>
                  <a:pt x="46970" y="266799"/>
                </a:lnTo>
                <a:lnTo>
                  <a:pt x="99298" y="311130"/>
                </a:lnTo>
                <a:lnTo>
                  <a:pt x="137477" y="333216"/>
                </a:lnTo>
                <a:lnTo>
                  <a:pt x="182879" y="355600"/>
                </a:lnTo>
                <a:lnTo>
                  <a:pt x="226814" y="346233"/>
                </a:lnTo>
                <a:lnTo>
                  <a:pt x="269557" y="326389"/>
                </a:lnTo>
                <a:lnTo>
                  <a:pt x="303252" y="294163"/>
                </a:lnTo>
                <a:lnTo>
                  <a:pt x="320039" y="247650"/>
                </a:lnTo>
                <a:lnTo>
                  <a:pt x="319603" y="212387"/>
                </a:lnTo>
                <a:lnTo>
                  <a:pt x="313689" y="173196"/>
                </a:lnTo>
                <a:lnTo>
                  <a:pt x="303529" y="128270"/>
                </a:lnTo>
                <a:lnTo>
                  <a:pt x="264993" y="81617"/>
                </a:lnTo>
                <a:lnTo>
                  <a:pt x="229552" y="47466"/>
                </a:lnTo>
                <a:lnTo>
                  <a:pt x="188872" y="21649"/>
                </a:lnTo>
                <a:lnTo>
                  <a:pt x="134619" y="0"/>
                </a:lnTo>
                <a:lnTo>
                  <a:pt x="92699" y="42753"/>
                </a:lnTo>
                <a:lnTo>
                  <a:pt x="69311" y="80203"/>
                </a:lnTo>
                <a:lnTo>
                  <a:pt x="53421" y="115580"/>
                </a:lnTo>
                <a:lnTo>
                  <a:pt x="33995" y="152115"/>
                </a:lnTo>
                <a:lnTo>
                  <a:pt x="0" y="193040"/>
                </a:lnTo>
                <a:close/>
              </a:path>
            </a:pathLst>
          </a:custGeom>
          <a:ln w="9344">
            <a:solidFill>
              <a:srgbClr val="7F003F"/>
            </a:solidFill>
          </a:ln>
        </p:spPr>
        <p:txBody>
          <a:bodyPr wrap="square" lIns="0" tIns="0" rIns="0" bIns="0" rtlCol="0"/>
          <a:lstStyle/>
          <a:p>
            <a:endParaRPr/>
          </a:p>
        </p:txBody>
      </p:sp>
      <p:sp>
        <p:nvSpPr>
          <p:cNvPr id="15" name="object 15"/>
          <p:cNvSpPr/>
          <p:nvPr/>
        </p:nvSpPr>
        <p:spPr>
          <a:xfrm>
            <a:off x="4262120" y="47713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 name="object 16"/>
          <p:cNvSpPr/>
          <p:nvPr/>
        </p:nvSpPr>
        <p:spPr>
          <a:xfrm>
            <a:off x="4370070" y="43103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 name="object 17"/>
          <p:cNvSpPr/>
          <p:nvPr/>
        </p:nvSpPr>
        <p:spPr>
          <a:xfrm>
            <a:off x="4398009" y="4523740"/>
            <a:ext cx="317500" cy="355600"/>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4398009" y="4523740"/>
            <a:ext cx="317500" cy="354330"/>
          </a:xfrm>
          <a:custGeom>
            <a:avLst/>
            <a:gdLst/>
            <a:ahLst/>
            <a:cxnLst/>
            <a:rect l="l" t="t" r="r" b="b"/>
            <a:pathLst>
              <a:path w="317500" h="354329">
                <a:moveTo>
                  <a:pt x="0" y="191770"/>
                </a:moveTo>
                <a:lnTo>
                  <a:pt x="29209" y="242093"/>
                </a:lnTo>
                <a:lnTo>
                  <a:pt x="66039" y="285750"/>
                </a:lnTo>
                <a:lnTo>
                  <a:pt x="98028" y="309860"/>
                </a:lnTo>
                <a:lnTo>
                  <a:pt x="136207" y="331946"/>
                </a:lnTo>
                <a:lnTo>
                  <a:pt x="181610" y="354330"/>
                </a:lnTo>
                <a:lnTo>
                  <a:pt x="225524" y="344963"/>
                </a:lnTo>
                <a:lnTo>
                  <a:pt x="268128" y="325119"/>
                </a:lnTo>
                <a:lnTo>
                  <a:pt x="301446" y="292893"/>
                </a:lnTo>
                <a:lnTo>
                  <a:pt x="317500" y="246380"/>
                </a:lnTo>
                <a:lnTo>
                  <a:pt x="317063" y="211851"/>
                </a:lnTo>
                <a:lnTo>
                  <a:pt x="311150" y="173037"/>
                </a:lnTo>
                <a:lnTo>
                  <a:pt x="300989" y="128270"/>
                </a:lnTo>
                <a:lnTo>
                  <a:pt x="263187" y="81617"/>
                </a:lnTo>
                <a:lnTo>
                  <a:pt x="228123" y="47466"/>
                </a:lnTo>
                <a:lnTo>
                  <a:pt x="187582" y="21649"/>
                </a:lnTo>
                <a:lnTo>
                  <a:pt x="133350" y="0"/>
                </a:lnTo>
                <a:lnTo>
                  <a:pt x="91927" y="42743"/>
                </a:lnTo>
                <a:lnTo>
                  <a:pt x="68671" y="80121"/>
                </a:lnTo>
                <a:lnTo>
                  <a:pt x="52791" y="115305"/>
                </a:lnTo>
                <a:lnTo>
                  <a:pt x="33497" y="151465"/>
                </a:lnTo>
                <a:lnTo>
                  <a:pt x="0" y="191770"/>
                </a:lnTo>
                <a:close/>
              </a:path>
            </a:pathLst>
          </a:custGeom>
          <a:ln w="9344">
            <a:solidFill>
              <a:srgbClr val="7F003F"/>
            </a:solidFill>
          </a:ln>
        </p:spPr>
        <p:txBody>
          <a:bodyPr wrap="square" lIns="0" tIns="0" rIns="0" bIns="0" rtlCol="0"/>
          <a:lstStyle/>
          <a:p>
            <a:endParaRPr/>
          </a:p>
        </p:txBody>
      </p:sp>
      <p:sp>
        <p:nvSpPr>
          <p:cNvPr id="19" name="object 19"/>
          <p:cNvSpPr/>
          <p:nvPr/>
        </p:nvSpPr>
        <p:spPr>
          <a:xfrm>
            <a:off x="4508500" y="49415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 name="object 20"/>
          <p:cNvSpPr/>
          <p:nvPr/>
        </p:nvSpPr>
        <p:spPr>
          <a:xfrm>
            <a:off x="4616450" y="44818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 name="object 21"/>
          <p:cNvSpPr/>
          <p:nvPr/>
        </p:nvSpPr>
        <p:spPr>
          <a:xfrm>
            <a:off x="4594859" y="4550409"/>
            <a:ext cx="320039" cy="355600"/>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4594859" y="4550409"/>
            <a:ext cx="320040" cy="354330"/>
          </a:xfrm>
          <a:custGeom>
            <a:avLst/>
            <a:gdLst/>
            <a:ahLst/>
            <a:cxnLst/>
            <a:rect l="l" t="t" r="r" b="b"/>
            <a:pathLst>
              <a:path w="320039" h="354329">
                <a:moveTo>
                  <a:pt x="0" y="191769"/>
                </a:moveTo>
                <a:lnTo>
                  <a:pt x="29686" y="242093"/>
                </a:lnTo>
                <a:lnTo>
                  <a:pt x="66039" y="285750"/>
                </a:lnTo>
                <a:lnTo>
                  <a:pt x="98762" y="309860"/>
                </a:lnTo>
                <a:lnTo>
                  <a:pt x="137318" y="331946"/>
                </a:lnTo>
                <a:lnTo>
                  <a:pt x="182879" y="354329"/>
                </a:lnTo>
                <a:lnTo>
                  <a:pt x="226814" y="344963"/>
                </a:lnTo>
                <a:lnTo>
                  <a:pt x="269557" y="325119"/>
                </a:lnTo>
                <a:lnTo>
                  <a:pt x="303252" y="292893"/>
                </a:lnTo>
                <a:lnTo>
                  <a:pt x="320039" y="246379"/>
                </a:lnTo>
                <a:lnTo>
                  <a:pt x="319067" y="211851"/>
                </a:lnTo>
                <a:lnTo>
                  <a:pt x="313213" y="173037"/>
                </a:lnTo>
                <a:lnTo>
                  <a:pt x="303529" y="128269"/>
                </a:lnTo>
                <a:lnTo>
                  <a:pt x="264993" y="81438"/>
                </a:lnTo>
                <a:lnTo>
                  <a:pt x="229552" y="46989"/>
                </a:lnTo>
                <a:lnTo>
                  <a:pt x="188872" y="21113"/>
                </a:lnTo>
                <a:lnTo>
                  <a:pt x="134619" y="0"/>
                </a:lnTo>
                <a:lnTo>
                  <a:pt x="92699" y="42743"/>
                </a:lnTo>
                <a:lnTo>
                  <a:pt x="69311" y="80121"/>
                </a:lnTo>
                <a:lnTo>
                  <a:pt x="53421" y="115305"/>
                </a:lnTo>
                <a:lnTo>
                  <a:pt x="33995" y="151465"/>
                </a:lnTo>
                <a:lnTo>
                  <a:pt x="0" y="191769"/>
                </a:lnTo>
                <a:close/>
              </a:path>
            </a:pathLst>
          </a:custGeom>
          <a:ln w="9344">
            <a:solidFill>
              <a:srgbClr val="7F003F"/>
            </a:solidFill>
          </a:ln>
        </p:spPr>
        <p:txBody>
          <a:bodyPr wrap="square" lIns="0" tIns="0" rIns="0" bIns="0" rtlCol="0"/>
          <a:lstStyle/>
          <a:p>
            <a:endParaRPr/>
          </a:p>
        </p:txBody>
      </p:sp>
      <p:sp>
        <p:nvSpPr>
          <p:cNvPr id="23" name="object 23"/>
          <p:cNvSpPr/>
          <p:nvPr/>
        </p:nvSpPr>
        <p:spPr>
          <a:xfrm>
            <a:off x="4705350" y="49682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 name="object 24"/>
          <p:cNvSpPr/>
          <p:nvPr/>
        </p:nvSpPr>
        <p:spPr>
          <a:xfrm>
            <a:off x="4813300" y="45085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 name="object 25"/>
          <p:cNvSpPr/>
          <p:nvPr/>
        </p:nvSpPr>
        <p:spPr>
          <a:xfrm>
            <a:off x="5280659" y="4518659"/>
            <a:ext cx="320039" cy="356869"/>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5280659" y="4518659"/>
            <a:ext cx="320040" cy="355600"/>
          </a:xfrm>
          <a:custGeom>
            <a:avLst/>
            <a:gdLst/>
            <a:ahLst/>
            <a:cxnLst/>
            <a:rect l="l" t="t" r="r" b="b"/>
            <a:pathLst>
              <a:path w="320039" h="355600">
                <a:moveTo>
                  <a:pt x="0" y="193039"/>
                </a:moveTo>
                <a:lnTo>
                  <a:pt x="29686" y="243363"/>
                </a:lnTo>
                <a:lnTo>
                  <a:pt x="66039" y="287019"/>
                </a:lnTo>
                <a:lnTo>
                  <a:pt x="98762" y="311130"/>
                </a:lnTo>
                <a:lnTo>
                  <a:pt x="137318" y="333216"/>
                </a:lnTo>
                <a:lnTo>
                  <a:pt x="182879" y="355600"/>
                </a:lnTo>
                <a:lnTo>
                  <a:pt x="226814" y="346233"/>
                </a:lnTo>
                <a:lnTo>
                  <a:pt x="269557" y="326389"/>
                </a:lnTo>
                <a:lnTo>
                  <a:pt x="303252" y="294163"/>
                </a:lnTo>
                <a:lnTo>
                  <a:pt x="320039" y="247650"/>
                </a:lnTo>
                <a:lnTo>
                  <a:pt x="319067" y="212387"/>
                </a:lnTo>
                <a:lnTo>
                  <a:pt x="313213" y="173196"/>
                </a:lnTo>
                <a:lnTo>
                  <a:pt x="303529" y="128269"/>
                </a:lnTo>
                <a:lnTo>
                  <a:pt x="264973" y="81617"/>
                </a:lnTo>
                <a:lnTo>
                  <a:pt x="229393" y="47466"/>
                </a:lnTo>
                <a:lnTo>
                  <a:pt x="188337" y="21649"/>
                </a:lnTo>
                <a:lnTo>
                  <a:pt x="133350" y="0"/>
                </a:lnTo>
                <a:lnTo>
                  <a:pt x="91927" y="42753"/>
                </a:lnTo>
                <a:lnTo>
                  <a:pt x="68671" y="80203"/>
                </a:lnTo>
                <a:lnTo>
                  <a:pt x="52791" y="115580"/>
                </a:lnTo>
                <a:lnTo>
                  <a:pt x="33497" y="152115"/>
                </a:lnTo>
                <a:lnTo>
                  <a:pt x="0" y="193039"/>
                </a:lnTo>
                <a:close/>
              </a:path>
            </a:pathLst>
          </a:custGeom>
          <a:ln w="9344">
            <a:solidFill>
              <a:srgbClr val="7F003F"/>
            </a:solidFill>
          </a:ln>
        </p:spPr>
        <p:txBody>
          <a:bodyPr wrap="square" lIns="0" tIns="0" rIns="0" bIns="0" rtlCol="0"/>
          <a:lstStyle/>
          <a:p>
            <a:endParaRPr/>
          </a:p>
        </p:txBody>
      </p:sp>
      <p:sp>
        <p:nvSpPr>
          <p:cNvPr id="27" name="object 27"/>
          <p:cNvSpPr/>
          <p:nvPr/>
        </p:nvSpPr>
        <p:spPr>
          <a:xfrm>
            <a:off x="5391150" y="49377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 name="object 28"/>
          <p:cNvSpPr/>
          <p:nvPr/>
        </p:nvSpPr>
        <p:spPr>
          <a:xfrm>
            <a:off x="5499100" y="44767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9" name="object 29"/>
          <p:cNvSpPr/>
          <p:nvPr/>
        </p:nvSpPr>
        <p:spPr>
          <a:xfrm>
            <a:off x="5045709" y="4589779"/>
            <a:ext cx="320039" cy="356869"/>
          </a:xfrm>
          <a:prstGeom prst="rect">
            <a:avLst/>
          </a:prstGeom>
          <a:blipFill>
            <a:blip r:embed="rId6" cstate="print"/>
            <a:stretch>
              <a:fillRect/>
            </a:stretch>
          </a:blipFill>
        </p:spPr>
        <p:txBody>
          <a:bodyPr wrap="square" lIns="0" tIns="0" rIns="0" bIns="0" rtlCol="0"/>
          <a:lstStyle/>
          <a:p>
            <a:endParaRPr/>
          </a:p>
        </p:txBody>
      </p:sp>
      <p:sp>
        <p:nvSpPr>
          <p:cNvPr id="30" name="object 30"/>
          <p:cNvSpPr/>
          <p:nvPr/>
        </p:nvSpPr>
        <p:spPr>
          <a:xfrm>
            <a:off x="5045709" y="4589779"/>
            <a:ext cx="320040" cy="356870"/>
          </a:xfrm>
          <a:custGeom>
            <a:avLst/>
            <a:gdLst/>
            <a:ahLst/>
            <a:cxnLst/>
            <a:rect l="l" t="t" r="r" b="b"/>
            <a:pathLst>
              <a:path w="320039" h="356870">
                <a:moveTo>
                  <a:pt x="0" y="193040"/>
                </a:moveTo>
                <a:lnTo>
                  <a:pt x="15319" y="218261"/>
                </a:lnTo>
                <a:lnTo>
                  <a:pt x="30162" y="243363"/>
                </a:lnTo>
                <a:lnTo>
                  <a:pt x="46434" y="266799"/>
                </a:lnTo>
                <a:lnTo>
                  <a:pt x="98762" y="311864"/>
                </a:lnTo>
                <a:lnTo>
                  <a:pt x="137318" y="334327"/>
                </a:lnTo>
                <a:lnTo>
                  <a:pt x="182879" y="356870"/>
                </a:lnTo>
                <a:lnTo>
                  <a:pt x="226814" y="346948"/>
                </a:lnTo>
                <a:lnTo>
                  <a:pt x="269557" y="327025"/>
                </a:lnTo>
                <a:lnTo>
                  <a:pt x="303252" y="294719"/>
                </a:lnTo>
                <a:lnTo>
                  <a:pt x="320039" y="247650"/>
                </a:lnTo>
                <a:lnTo>
                  <a:pt x="319603" y="213121"/>
                </a:lnTo>
                <a:lnTo>
                  <a:pt x="313689" y="174307"/>
                </a:lnTo>
                <a:lnTo>
                  <a:pt x="303529" y="129540"/>
                </a:lnTo>
                <a:lnTo>
                  <a:pt x="264973" y="82153"/>
                </a:lnTo>
                <a:lnTo>
                  <a:pt x="229393" y="47625"/>
                </a:lnTo>
                <a:lnTo>
                  <a:pt x="188337" y="21669"/>
                </a:lnTo>
                <a:lnTo>
                  <a:pt x="133350" y="0"/>
                </a:lnTo>
                <a:lnTo>
                  <a:pt x="92049" y="42753"/>
                </a:lnTo>
                <a:lnTo>
                  <a:pt x="69037" y="80203"/>
                </a:lnTo>
                <a:lnTo>
                  <a:pt x="53339" y="115580"/>
                </a:lnTo>
                <a:lnTo>
                  <a:pt x="33985" y="152115"/>
                </a:lnTo>
                <a:lnTo>
                  <a:pt x="0" y="193040"/>
                </a:lnTo>
                <a:close/>
              </a:path>
            </a:pathLst>
          </a:custGeom>
          <a:ln w="9344">
            <a:solidFill>
              <a:srgbClr val="7F003F"/>
            </a:solidFill>
          </a:ln>
        </p:spPr>
        <p:txBody>
          <a:bodyPr wrap="square" lIns="0" tIns="0" rIns="0" bIns="0" rtlCol="0"/>
          <a:lstStyle/>
          <a:p>
            <a:endParaRPr/>
          </a:p>
        </p:txBody>
      </p:sp>
      <p:sp>
        <p:nvSpPr>
          <p:cNvPr id="31" name="object 31"/>
          <p:cNvSpPr/>
          <p:nvPr/>
        </p:nvSpPr>
        <p:spPr>
          <a:xfrm>
            <a:off x="5157470" y="50101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 name="object 32"/>
          <p:cNvSpPr/>
          <p:nvPr/>
        </p:nvSpPr>
        <p:spPr>
          <a:xfrm>
            <a:off x="5265420" y="4547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3" name="object 33"/>
          <p:cNvSpPr/>
          <p:nvPr/>
        </p:nvSpPr>
        <p:spPr>
          <a:xfrm>
            <a:off x="4773929" y="4635500"/>
            <a:ext cx="320040" cy="355600"/>
          </a:xfrm>
          <a:custGeom>
            <a:avLst/>
            <a:gdLst/>
            <a:ahLst/>
            <a:cxnLst/>
            <a:rect l="l" t="t" r="r" b="b"/>
            <a:pathLst>
              <a:path w="320039" h="355600">
                <a:moveTo>
                  <a:pt x="134620" y="0"/>
                </a:moveTo>
                <a:lnTo>
                  <a:pt x="93187" y="43240"/>
                </a:lnTo>
                <a:lnTo>
                  <a:pt x="69860" y="80751"/>
                </a:lnTo>
                <a:lnTo>
                  <a:pt x="53787" y="115945"/>
                </a:lnTo>
                <a:lnTo>
                  <a:pt x="34117" y="152237"/>
                </a:lnTo>
                <a:lnTo>
                  <a:pt x="0" y="193039"/>
                </a:lnTo>
                <a:lnTo>
                  <a:pt x="15319" y="218261"/>
                </a:lnTo>
                <a:lnTo>
                  <a:pt x="30162" y="243363"/>
                </a:lnTo>
                <a:lnTo>
                  <a:pt x="66040" y="287019"/>
                </a:lnTo>
                <a:lnTo>
                  <a:pt x="98762" y="311130"/>
                </a:lnTo>
                <a:lnTo>
                  <a:pt x="137318" y="333216"/>
                </a:lnTo>
                <a:lnTo>
                  <a:pt x="182880" y="355600"/>
                </a:lnTo>
                <a:lnTo>
                  <a:pt x="226814" y="346213"/>
                </a:lnTo>
                <a:lnTo>
                  <a:pt x="269557" y="326231"/>
                </a:lnTo>
                <a:lnTo>
                  <a:pt x="303252" y="293627"/>
                </a:lnTo>
                <a:lnTo>
                  <a:pt x="320040" y="246380"/>
                </a:lnTo>
                <a:lnTo>
                  <a:pt x="319603" y="211851"/>
                </a:lnTo>
                <a:lnTo>
                  <a:pt x="313690" y="173037"/>
                </a:lnTo>
                <a:lnTo>
                  <a:pt x="303530" y="128269"/>
                </a:lnTo>
                <a:lnTo>
                  <a:pt x="265707" y="81617"/>
                </a:lnTo>
                <a:lnTo>
                  <a:pt x="230504" y="47466"/>
                </a:lnTo>
                <a:lnTo>
                  <a:pt x="189587" y="21649"/>
                </a:lnTo>
                <a:lnTo>
                  <a:pt x="134620" y="0"/>
                </a:lnTo>
                <a:close/>
              </a:path>
            </a:pathLst>
          </a:custGeom>
          <a:solidFill>
            <a:srgbClr val="FF99FF"/>
          </a:solidFill>
        </p:spPr>
        <p:txBody>
          <a:bodyPr wrap="square" lIns="0" tIns="0" rIns="0" bIns="0" rtlCol="0"/>
          <a:lstStyle/>
          <a:p>
            <a:endParaRPr/>
          </a:p>
        </p:txBody>
      </p:sp>
      <p:sp>
        <p:nvSpPr>
          <p:cNvPr id="34" name="object 34"/>
          <p:cNvSpPr/>
          <p:nvPr/>
        </p:nvSpPr>
        <p:spPr>
          <a:xfrm>
            <a:off x="4773929" y="4635500"/>
            <a:ext cx="320040" cy="355600"/>
          </a:xfrm>
          <a:custGeom>
            <a:avLst/>
            <a:gdLst/>
            <a:ahLst/>
            <a:cxnLst/>
            <a:rect l="l" t="t" r="r" b="b"/>
            <a:pathLst>
              <a:path w="320039" h="355600">
                <a:moveTo>
                  <a:pt x="0" y="193039"/>
                </a:moveTo>
                <a:lnTo>
                  <a:pt x="15319" y="218261"/>
                </a:lnTo>
                <a:lnTo>
                  <a:pt x="30162" y="243363"/>
                </a:lnTo>
                <a:lnTo>
                  <a:pt x="46434" y="266799"/>
                </a:lnTo>
                <a:lnTo>
                  <a:pt x="98762" y="311130"/>
                </a:lnTo>
                <a:lnTo>
                  <a:pt x="137318" y="333216"/>
                </a:lnTo>
                <a:lnTo>
                  <a:pt x="182880" y="355600"/>
                </a:lnTo>
                <a:lnTo>
                  <a:pt x="226814" y="346213"/>
                </a:lnTo>
                <a:lnTo>
                  <a:pt x="269557" y="326231"/>
                </a:lnTo>
                <a:lnTo>
                  <a:pt x="303252" y="293627"/>
                </a:lnTo>
                <a:lnTo>
                  <a:pt x="320040" y="246380"/>
                </a:lnTo>
                <a:lnTo>
                  <a:pt x="319603" y="211851"/>
                </a:lnTo>
                <a:lnTo>
                  <a:pt x="313690" y="173037"/>
                </a:lnTo>
                <a:lnTo>
                  <a:pt x="303530" y="128269"/>
                </a:lnTo>
                <a:lnTo>
                  <a:pt x="265707" y="81617"/>
                </a:lnTo>
                <a:lnTo>
                  <a:pt x="230504" y="47466"/>
                </a:lnTo>
                <a:lnTo>
                  <a:pt x="189587" y="21649"/>
                </a:lnTo>
                <a:lnTo>
                  <a:pt x="134620" y="0"/>
                </a:lnTo>
                <a:lnTo>
                  <a:pt x="93187" y="43240"/>
                </a:lnTo>
                <a:lnTo>
                  <a:pt x="69860" y="80751"/>
                </a:lnTo>
                <a:lnTo>
                  <a:pt x="53787" y="115945"/>
                </a:lnTo>
                <a:lnTo>
                  <a:pt x="34117" y="152237"/>
                </a:lnTo>
                <a:lnTo>
                  <a:pt x="0" y="193039"/>
                </a:lnTo>
                <a:close/>
              </a:path>
            </a:pathLst>
          </a:custGeom>
          <a:ln w="9344">
            <a:solidFill>
              <a:srgbClr val="7F003F"/>
            </a:solidFill>
          </a:ln>
        </p:spPr>
        <p:txBody>
          <a:bodyPr wrap="square" lIns="0" tIns="0" rIns="0" bIns="0" rtlCol="0"/>
          <a:lstStyle/>
          <a:p>
            <a:endParaRPr/>
          </a:p>
        </p:txBody>
      </p:sp>
      <p:sp>
        <p:nvSpPr>
          <p:cNvPr id="35" name="object 35"/>
          <p:cNvSpPr/>
          <p:nvPr/>
        </p:nvSpPr>
        <p:spPr>
          <a:xfrm>
            <a:off x="4885690" y="50546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 name="object 36"/>
          <p:cNvSpPr/>
          <p:nvPr/>
        </p:nvSpPr>
        <p:spPr>
          <a:xfrm>
            <a:off x="4993640" y="45935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7" name="object 37"/>
          <p:cNvSpPr/>
          <p:nvPr/>
        </p:nvSpPr>
        <p:spPr>
          <a:xfrm>
            <a:off x="5128259" y="4626609"/>
            <a:ext cx="320039" cy="355600"/>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5128259" y="4626609"/>
            <a:ext cx="320040" cy="354330"/>
          </a:xfrm>
          <a:custGeom>
            <a:avLst/>
            <a:gdLst/>
            <a:ahLst/>
            <a:cxnLst/>
            <a:rect l="l" t="t" r="r" b="b"/>
            <a:pathLst>
              <a:path w="320039" h="354329">
                <a:moveTo>
                  <a:pt x="0" y="191769"/>
                </a:moveTo>
                <a:lnTo>
                  <a:pt x="29686" y="242093"/>
                </a:lnTo>
                <a:lnTo>
                  <a:pt x="66039" y="285750"/>
                </a:lnTo>
                <a:lnTo>
                  <a:pt x="98762" y="309860"/>
                </a:lnTo>
                <a:lnTo>
                  <a:pt x="137318" y="331946"/>
                </a:lnTo>
                <a:lnTo>
                  <a:pt x="182879" y="354329"/>
                </a:lnTo>
                <a:lnTo>
                  <a:pt x="226814" y="345142"/>
                </a:lnTo>
                <a:lnTo>
                  <a:pt x="269557" y="325596"/>
                </a:lnTo>
                <a:lnTo>
                  <a:pt x="303252" y="293429"/>
                </a:lnTo>
                <a:lnTo>
                  <a:pt x="320039" y="246379"/>
                </a:lnTo>
                <a:lnTo>
                  <a:pt x="319067" y="211851"/>
                </a:lnTo>
                <a:lnTo>
                  <a:pt x="313213" y="173037"/>
                </a:lnTo>
                <a:lnTo>
                  <a:pt x="303529" y="128269"/>
                </a:lnTo>
                <a:lnTo>
                  <a:pt x="264993" y="81438"/>
                </a:lnTo>
                <a:lnTo>
                  <a:pt x="229552" y="46989"/>
                </a:lnTo>
                <a:lnTo>
                  <a:pt x="188872" y="21113"/>
                </a:lnTo>
                <a:lnTo>
                  <a:pt x="134619" y="0"/>
                </a:lnTo>
                <a:lnTo>
                  <a:pt x="93187" y="42743"/>
                </a:lnTo>
                <a:lnTo>
                  <a:pt x="69860" y="80121"/>
                </a:lnTo>
                <a:lnTo>
                  <a:pt x="53787" y="115305"/>
                </a:lnTo>
                <a:lnTo>
                  <a:pt x="34117" y="151465"/>
                </a:lnTo>
                <a:lnTo>
                  <a:pt x="0" y="191769"/>
                </a:lnTo>
                <a:close/>
              </a:path>
            </a:pathLst>
          </a:custGeom>
          <a:ln w="9344">
            <a:solidFill>
              <a:srgbClr val="7F003F"/>
            </a:solidFill>
          </a:ln>
        </p:spPr>
        <p:txBody>
          <a:bodyPr wrap="square" lIns="0" tIns="0" rIns="0" bIns="0" rtlCol="0"/>
          <a:lstStyle/>
          <a:p>
            <a:endParaRPr/>
          </a:p>
        </p:txBody>
      </p:sp>
      <p:sp>
        <p:nvSpPr>
          <p:cNvPr id="39" name="object 39"/>
          <p:cNvSpPr/>
          <p:nvPr/>
        </p:nvSpPr>
        <p:spPr>
          <a:xfrm>
            <a:off x="5238750" y="50444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 name="object 40"/>
          <p:cNvSpPr/>
          <p:nvPr/>
        </p:nvSpPr>
        <p:spPr>
          <a:xfrm>
            <a:off x="5347970" y="45847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1" name="object 41"/>
          <p:cNvSpPr/>
          <p:nvPr/>
        </p:nvSpPr>
        <p:spPr>
          <a:xfrm>
            <a:off x="5326379" y="4486909"/>
            <a:ext cx="320040" cy="356869"/>
          </a:xfrm>
          <a:prstGeom prst="rect">
            <a:avLst/>
          </a:prstGeom>
          <a:blipFill>
            <a:blip r:embed="rId8" cstate="print"/>
            <a:stretch>
              <a:fillRect/>
            </a:stretch>
          </a:blipFill>
        </p:spPr>
        <p:txBody>
          <a:bodyPr wrap="square" lIns="0" tIns="0" rIns="0" bIns="0" rtlCol="0"/>
          <a:lstStyle/>
          <a:p>
            <a:endParaRPr/>
          </a:p>
        </p:txBody>
      </p:sp>
      <p:sp>
        <p:nvSpPr>
          <p:cNvPr id="42" name="object 42"/>
          <p:cNvSpPr/>
          <p:nvPr/>
        </p:nvSpPr>
        <p:spPr>
          <a:xfrm>
            <a:off x="5326379" y="4486909"/>
            <a:ext cx="320040" cy="355600"/>
          </a:xfrm>
          <a:custGeom>
            <a:avLst/>
            <a:gdLst/>
            <a:ahLst/>
            <a:cxnLst/>
            <a:rect l="l" t="t" r="r" b="b"/>
            <a:pathLst>
              <a:path w="320039" h="355600">
                <a:moveTo>
                  <a:pt x="0" y="193039"/>
                </a:moveTo>
                <a:lnTo>
                  <a:pt x="15339" y="218261"/>
                </a:lnTo>
                <a:lnTo>
                  <a:pt x="30321" y="243363"/>
                </a:lnTo>
                <a:lnTo>
                  <a:pt x="46970" y="266799"/>
                </a:lnTo>
                <a:lnTo>
                  <a:pt x="99298" y="311130"/>
                </a:lnTo>
                <a:lnTo>
                  <a:pt x="137477" y="333216"/>
                </a:lnTo>
                <a:lnTo>
                  <a:pt x="182880" y="355600"/>
                </a:lnTo>
                <a:lnTo>
                  <a:pt x="226814" y="346233"/>
                </a:lnTo>
                <a:lnTo>
                  <a:pt x="269557" y="326389"/>
                </a:lnTo>
                <a:lnTo>
                  <a:pt x="303252" y="294163"/>
                </a:lnTo>
                <a:lnTo>
                  <a:pt x="320040" y="247650"/>
                </a:lnTo>
                <a:lnTo>
                  <a:pt x="319603" y="212923"/>
                </a:lnTo>
                <a:lnTo>
                  <a:pt x="313690" y="173672"/>
                </a:lnTo>
                <a:lnTo>
                  <a:pt x="303530" y="128269"/>
                </a:lnTo>
                <a:lnTo>
                  <a:pt x="264973" y="81617"/>
                </a:lnTo>
                <a:lnTo>
                  <a:pt x="229393" y="47466"/>
                </a:lnTo>
                <a:lnTo>
                  <a:pt x="188337" y="21649"/>
                </a:lnTo>
                <a:lnTo>
                  <a:pt x="133350" y="0"/>
                </a:lnTo>
                <a:lnTo>
                  <a:pt x="92049" y="42753"/>
                </a:lnTo>
                <a:lnTo>
                  <a:pt x="69037" y="80203"/>
                </a:lnTo>
                <a:lnTo>
                  <a:pt x="53339" y="115580"/>
                </a:lnTo>
                <a:lnTo>
                  <a:pt x="33985" y="152115"/>
                </a:lnTo>
                <a:lnTo>
                  <a:pt x="0" y="193039"/>
                </a:lnTo>
                <a:close/>
              </a:path>
            </a:pathLst>
          </a:custGeom>
          <a:ln w="9344">
            <a:solidFill>
              <a:srgbClr val="7F003F"/>
            </a:solidFill>
          </a:ln>
        </p:spPr>
        <p:txBody>
          <a:bodyPr wrap="square" lIns="0" tIns="0" rIns="0" bIns="0" rtlCol="0"/>
          <a:lstStyle/>
          <a:p>
            <a:endParaRPr/>
          </a:p>
        </p:txBody>
      </p:sp>
      <p:sp>
        <p:nvSpPr>
          <p:cNvPr id="43" name="object 43"/>
          <p:cNvSpPr/>
          <p:nvPr/>
        </p:nvSpPr>
        <p:spPr>
          <a:xfrm>
            <a:off x="5438140" y="49060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 name="object 44"/>
          <p:cNvSpPr/>
          <p:nvPr/>
        </p:nvSpPr>
        <p:spPr>
          <a:xfrm>
            <a:off x="5544820" y="44450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5" name="object 45"/>
          <p:cNvSpPr/>
          <p:nvPr/>
        </p:nvSpPr>
        <p:spPr>
          <a:xfrm>
            <a:off x="3989070" y="4206240"/>
            <a:ext cx="318769" cy="355600"/>
          </a:xfrm>
          <a:prstGeom prst="rect">
            <a:avLst/>
          </a:prstGeom>
          <a:blipFill>
            <a:blip r:embed="rId9" cstate="print"/>
            <a:stretch>
              <a:fillRect/>
            </a:stretch>
          </a:blipFill>
        </p:spPr>
        <p:txBody>
          <a:bodyPr wrap="square" lIns="0" tIns="0" rIns="0" bIns="0" rtlCol="0"/>
          <a:lstStyle/>
          <a:p>
            <a:endParaRPr/>
          </a:p>
        </p:txBody>
      </p:sp>
      <p:sp>
        <p:nvSpPr>
          <p:cNvPr id="46" name="object 46"/>
          <p:cNvSpPr/>
          <p:nvPr/>
        </p:nvSpPr>
        <p:spPr>
          <a:xfrm>
            <a:off x="3989070" y="4206240"/>
            <a:ext cx="320040" cy="354330"/>
          </a:xfrm>
          <a:custGeom>
            <a:avLst/>
            <a:gdLst/>
            <a:ahLst/>
            <a:cxnLst/>
            <a:rect l="l" t="t" r="r" b="b"/>
            <a:pathLst>
              <a:path w="320039" h="354329">
                <a:moveTo>
                  <a:pt x="0" y="191770"/>
                </a:moveTo>
                <a:lnTo>
                  <a:pt x="29209" y="242093"/>
                </a:lnTo>
                <a:lnTo>
                  <a:pt x="66039" y="285750"/>
                </a:lnTo>
                <a:lnTo>
                  <a:pt x="98028" y="309860"/>
                </a:lnTo>
                <a:lnTo>
                  <a:pt x="136207" y="331946"/>
                </a:lnTo>
                <a:lnTo>
                  <a:pt x="181609" y="354330"/>
                </a:lnTo>
                <a:lnTo>
                  <a:pt x="225563" y="344963"/>
                </a:lnTo>
                <a:lnTo>
                  <a:pt x="268446" y="325119"/>
                </a:lnTo>
                <a:lnTo>
                  <a:pt x="302517" y="292893"/>
                </a:lnTo>
                <a:lnTo>
                  <a:pt x="320039" y="246380"/>
                </a:lnTo>
                <a:lnTo>
                  <a:pt x="318869" y="211851"/>
                </a:lnTo>
                <a:lnTo>
                  <a:pt x="312578" y="173037"/>
                </a:lnTo>
                <a:lnTo>
                  <a:pt x="302259" y="128270"/>
                </a:lnTo>
                <a:lnTo>
                  <a:pt x="264457" y="80902"/>
                </a:lnTo>
                <a:lnTo>
                  <a:pt x="229393" y="46513"/>
                </a:lnTo>
                <a:lnTo>
                  <a:pt x="188852" y="20935"/>
                </a:lnTo>
                <a:lnTo>
                  <a:pt x="134619" y="0"/>
                </a:lnTo>
                <a:lnTo>
                  <a:pt x="92577" y="42743"/>
                </a:lnTo>
                <a:lnTo>
                  <a:pt x="68945" y="80121"/>
                </a:lnTo>
                <a:lnTo>
                  <a:pt x="52872" y="115305"/>
                </a:lnTo>
                <a:lnTo>
                  <a:pt x="33507" y="151465"/>
                </a:lnTo>
                <a:lnTo>
                  <a:pt x="0" y="191770"/>
                </a:lnTo>
                <a:close/>
              </a:path>
            </a:pathLst>
          </a:custGeom>
          <a:ln w="9344">
            <a:solidFill>
              <a:srgbClr val="7F003F"/>
            </a:solidFill>
          </a:ln>
        </p:spPr>
        <p:txBody>
          <a:bodyPr wrap="square" lIns="0" tIns="0" rIns="0" bIns="0" rtlCol="0"/>
          <a:lstStyle/>
          <a:p>
            <a:endParaRPr/>
          </a:p>
        </p:txBody>
      </p:sp>
      <p:sp>
        <p:nvSpPr>
          <p:cNvPr id="47" name="object 47"/>
          <p:cNvSpPr/>
          <p:nvPr/>
        </p:nvSpPr>
        <p:spPr>
          <a:xfrm>
            <a:off x="4099559" y="46240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 name="object 48"/>
          <p:cNvSpPr/>
          <p:nvPr/>
        </p:nvSpPr>
        <p:spPr>
          <a:xfrm>
            <a:off x="4207509" y="41643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9" name="object 49"/>
          <p:cNvSpPr/>
          <p:nvPr/>
        </p:nvSpPr>
        <p:spPr>
          <a:xfrm>
            <a:off x="3695700" y="3802379"/>
            <a:ext cx="320039" cy="355600"/>
          </a:xfrm>
          <a:prstGeom prst="rect">
            <a:avLst/>
          </a:prstGeom>
          <a:blipFill>
            <a:blip r:embed="rId10" cstate="print"/>
            <a:stretch>
              <a:fillRect/>
            </a:stretch>
          </a:blipFill>
        </p:spPr>
        <p:txBody>
          <a:bodyPr wrap="square" lIns="0" tIns="0" rIns="0" bIns="0" rtlCol="0"/>
          <a:lstStyle/>
          <a:p>
            <a:endParaRPr/>
          </a:p>
        </p:txBody>
      </p:sp>
      <p:sp>
        <p:nvSpPr>
          <p:cNvPr id="50" name="object 50"/>
          <p:cNvSpPr/>
          <p:nvPr/>
        </p:nvSpPr>
        <p:spPr>
          <a:xfrm>
            <a:off x="3695700" y="3802379"/>
            <a:ext cx="320040" cy="354330"/>
          </a:xfrm>
          <a:custGeom>
            <a:avLst/>
            <a:gdLst/>
            <a:ahLst/>
            <a:cxnLst/>
            <a:rect l="l" t="t" r="r" b="b"/>
            <a:pathLst>
              <a:path w="320039" h="354329">
                <a:moveTo>
                  <a:pt x="0" y="191770"/>
                </a:moveTo>
                <a:lnTo>
                  <a:pt x="15319" y="216991"/>
                </a:lnTo>
                <a:lnTo>
                  <a:pt x="30162" y="242093"/>
                </a:lnTo>
                <a:lnTo>
                  <a:pt x="46434" y="265529"/>
                </a:lnTo>
                <a:lnTo>
                  <a:pt x="98762" y="310395"/>
                </a:lnTo>
                <a:lnTo>
                  <a:pt x="137318" y="332422"/>
                </a:lnTo>
                <a:lnTo>
                  <a:pt x="182879" y="354330"/>
                </a:lnTo>
                <a:lnTo>
                  <a:pt x="226814" y="345142"/>
                </a:lnTo>
                <a:lnTo>
                  <a:pt x="269557" y="325596"/>
                </a:lnTo>
                <a:lnTo>
                  <a:pt x="303252" y="293429"/>
                </a:lnTo>
                <a:lnTo>
                  <a:pt x="320039" y="246380"/>
                </a:lnTo>
                <a:lnTo>
                  <a:pt x="319067" y="211851"/>
                </a:lnTo>
                <a:lnTo>
                  <a:pt x="313213" y="173037"/>
                </a:lnTo>
                <a:lnTo>
                  <a:pt x="303529" y="128270"/>
                </a:lnTo>
                <a:lnTo>
                  <a:pt x="265707" y="81438"/>
                </a:lnTo>
                <a:lnTo>
                  <a:pt x="230504" y="46990"/>
                </a:lnTo>
                <a:lnTo>
                  <a:pt x="189587" y="21113"/>
                </a:lnTo>
                <a:lnTo>
                  <a:pt x="134620" y="0"/>
                </a:lnTo>
                <a:lnTo>
                  <a:pt x="93187" y="42743"/>
                </a:lnTo>
                <a:lnTo>
                  <a:pt x="69860" y="80121"/>
                </a:lnTo>
                <a:lnTo>
                  <a:pt x="53787" y="115305"/>
                </a:lnTo>
                <a:lnTo>
                  <a:pt x="34117" y="151465"/>
                </a:lnTo>
                <a:lnTo>
                  <a:pt x="0" y="191770"/>
                </a:lnTo>
                <a:close/>
              </a:path>
            </a:pathLst>
          </a:custGeom>
          <a:ln w="9344">
            <a:solidFill>
              <a:srgbClr val="7F003F"/>
            </a:solidFill>
          </a:ln>
        </p:spPr>
        <p:txBody>
          <a:bodyPr wrap="square" lIns="0" tIns="0" rIns="0" bIns="0" rtlCol="0"/>
          <a:lstStyle/>
          <a:p>
            <a:endParaRPr/>
          </a:p>
        </p:txBody>
      </p:sp>
      <p:sp>
        <p:nvSpPr>
          <p:cNvPr id="51" name="object 51"/>
          <p:cNvSpPr/>
          <p:nvPr/>
        </p:nvSpPr>
        <p:spPr>
          <a:xfrm>
            <a:off x="3807459" y="42202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 name="object 52"/>
          <p:cNvSpPr/>
          <p:nvPr/>
        </p:nvSpPr>
        <p:spPr>
          <a:xfrm>
            <a:off x="3915409" y="37604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3" name="object 53"/>
          <p:cNvSpPr/>
          <p:nvPr/>
        </p:nvSpPr>
        <p:spPr>
          <a:xfrm>
            <a:off x="3835400" y="4000500"/>
            <a:ext cx="317500" cy="355600"/>
          </a:xfrm>
          <a:prstGeom prst="rect">
            <a:avLst/>
          </a:prstGeom>
          <a:blipFill>
            <a:blip r:embed="rId11" cstate="print"/>
            <a:stretch>
              <a:fillRect/>
            </a:stretch>
          </a:blipFill>
        </p:spPr>
        <p:txBody>
          <a:bodyPr wrap="square" lIns="0" tIns="0" rIns="0" bIns="0" rtlCol="0"/>
          <a:lstStyle/>
          <a:p>
            <a:endParaRPr/>
          </a:p>
        </p:txBody>
      </p:sp>
      <p:sp>
        <p:nvSpPr>
          <p:cNvPr id="54" name="object 54"/>
          <p:cNvSpPr/>
          <p:nvPr/>
        </p:nvSpPr>
        <p:spPr>
          <a:xfrm>
            <a:off x="3834129" y="4000500"/>
            <a:ext cx="320040" cy="355600"/>
          </a:xfrm>
          <a:custGeom>
            <a:avLst/>
            <a:gdLst/>
            <a:ahLst/>
            <a:cxnLst/>
            <a:rect l="l" t="t" r="r" b="b"/>
            <a:pathLst>
              <a:path w="320039" h="355600">
                <a:moveTo>
                  <a:pt x="0" y="193039"/>
                </a:moveTo>
                <a:lnTo>
                  <a:pt x="15319" y="218241"/>
                </a:lnTo>
                <a:lnTo>
                  <a:pt x="30162" y="243204"/>
                </a:lnTo>
                <a:lnTo>
                  <a:pt x="46434" y="266263"/>
                </a:lnTo>
                <a:lnTo>
                  <a:pt x="98762" y="310594"/>
                </a:lnTo>
                <a:lnTo>
                  <a:pt x="137318" y="333057"/>
                </a:lnTo>
                <a:lnTo>
                  <a:pt x="182880" y="355600"/>
                </a:lnTo>
                <a:lnTo>
                  <a:pt x="226814" y="345678"/>
                </a:lnTo>
                <a:lnTo>
                  <a:pt x="269557" y="325755"/>
                </a:lnTo>
                <a:lnTo>
                  <a:pt x="303252" y="293449"/>
                </a:lnTo>
                <a:lnTo>
                  <a:pt x="320040" y="246380"/>
                </a:lnTo>
                <a:lnTo>
                  <a:pt x="319067" y="211851"/>
                </a:lnTo>
                <a:lnTo>
                  <a:pt x="313213" y="173037"/>
                </a:lnTo>
                <a:lnTo>
                  <a:pt x="303530" y="128269"/>
                </a:lnTo>
                <a:lnTo>
                  <a:pt x="264993" y="81617"/>
                </a:lnTo>
                <a:lnTo>
                  <a:pt x="229552" y="47466"/>
                </a:lnTo>
                <a:lnTo>
                  <a:pt x="188872" y="21649"/>
                </a:lnTo>
                <a:lnTo>
                  <a:pt x="134620" y="0"/>
                </a:lnTo>
                <a:lnTo>
                  <a:pt x="93187" y="42753"/>
                </a:lnTo>
                <a:lnTo>
                  <a:pt x="69860" y="80203"/>
                </a:lnTo>
                <a:lnTo>
                  <a:pt x="53787" y="115580"/>
                </a:lnTo>
                <a:lnTo>
                  <a:pt x="34117" y="152115"/>
                </a:lnTo>
                <a:lnTo>
                  <a:pt x="0" y="193039"/>
                </a:lnTo>
                <a:close/>
              </a:path>
            </a:pathLst>
          </a:custGeom>
          <a:ln w="9344">
            <a:solidFill>
              <a:srgbClr val="7F003F"/>
            </a:solidFill>
          </a:ln>
        </p:spPr>
        <p:txBody>
          <a:bodyPr wrap="square" lIns="0" tIns="0" rIns="0" bIns="0" rtlCol="0"/>
          <a:lstStyle/>
          <a:p>
            <a:endParaRPr/>
          </a:p>
        </p:txBody>
      </p:sp>
      <p:sp>
        <p:nvSpPr>
          <p:cNvPr id="55" name="object 55"/>
          <p:cNvSpPr/>
          <p:nvPr/>
        </p:nvSpPr>
        <p:spPr>
          <a:xfrm>
            <a:off x="3944620" y="44196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 name="object 56"/>
          <p:cNvSpPr/>
          <p:nvPr/>
        </p:nvSpPr>
        <p:spPr>
          <a:xfrm>
            <a:off x="4053840" y="39585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7" name="object 57"/>
          <p:cNvSpPr/>
          <p:nvPr/>
        </p:nvSpPr>
        <p:spPr>
          <a:xfrm>
            <a:off x="3759200" y="3755072"/>
            <a:ext cx="317896" cy="288607"/>
          </a:xfrm>
          <a:prstGeom prst="rect">
            <a:avLst/>
          </a:prstGeom>
          <a:blipFill>
            <a:blip r:embed="rId12" cstate="print"/>
            <a:stretch>
              <a:fillRect/>
            </a:stretch>
          </a:blipFill>
        </p:spPr>
        <p:txBody>
          <a:bodyPr wrap="square" lIns="0" tIns="0" rIns="0" bIns="0" rtlCol="0"/>
          <a:lstStyle/>
          <a:p>
            <a:endParaRPr/>
          </a:p>
        </p:txBody>
      </p:sp>
      <p:sp>
        <p:nvSpPr>
          <p:cNvPr id="58" name="object 58"/>
          <p:cNvSpPr/>
          <p:nvPr/>
        </p:nvSpPr>
        <p:spPr>
          <a:xfrm>
            <a:off x="3759378" y="3755072"/>
            <a:ext cx="319405" cy="288925"/>
          </a:xfrm>
          <a:custGeom>
            <a:avLst/>
            <a:gdLst/>
            <a:ahLst/>
            <a:cxnLst/>
            <a:rect l="l" t="t" r="r" b="b"/>
            <a:pathLst>
              <a:path w="319404" h="288925">
                <a:moveTo>
                  <a:pt x="300811" y="255587"/>
                </a:moveTo>
                <a:lnTo>
                  <a:pt x="273565" y="265926"/>
                </a:lnTo>
                <a:lnTo>
                  <a:pt x="246677" y="276383"/>
                </a:lnTo>
                <a:lnTo>
                  <a:pt x="219551" y="284698"/>
                </a:lnTo>
                <a:lnTo>
                  <a:pt x="191591" y="288607"/>
                </a:lnTo>
                <a:lnTo>
                  <a:pt x="150733" y="288170"/>
                </a:lnTo>
                <a:lnTo>
                  <a:pt x="106660" y="282257"/>
                </a:lnTo>
                <a:lnTo>
                  <a:pt x="56971" y="272097"/>
                </a:lnTo>
                <a:lnTo>
                  <a:pt x="28455" y="237827"/>
                </a:lnTo>
                <a:lnTo>
                  <a:pt x="6965" y="196056"/>
                </a:lnTo>
                <a:lnTo>
                  <a:pt x="0" y="149760"/>
                </a:lnTo>
                <a:lnTo>
                  <a:pt x="15061" y="101917"/>
                </a:lnTo>
                <a:lnTo>
                  <a:pt x="65226" y="48259"/>
                </a:lnTo>
                <a:lnTo>
                  <a:pt x="100151" y="19367"/>
                </a:lnTo>
                <a:lnTo>
                  <a:pt x="159007" y="5635"/>
                </a:lnTo>
                <a:lnTo>
                  <a:pt x="208101" y="0"/>
                </a:lnTo>
                <a:lnTo>
                  <a:pt x="256242" y="4365"/>
                </a:lnTo>
                <a:lnTo>
                  <a:pt x="312241" y="20637"/>
                </a:lnTo>
                <a:lnTo>
                  <a:pt x="318977" y="79941"/>
                </a:lnTo>
                <a:lnTo>
                  <a:pt x="314618" y="123822"/>
                </a:lnTo>
                <a:lnTo>
                  <a:pt x="305749" y="161546"/>
                </a:lnTo>
                <a:lnTo>
                  <a:pt x="298952" y="202379"/>
                </a:lnTo>
                <a:lnTo>
                  <a:pt x="300811" y="255587"/>
                </a:lnTo>
                <a:close/>
              </a:path>
            </a:pathLst>
          </a:custGeom>
          <a:ln w="9344">
            <a:solidFill>
              <a:srgbClr val="7F003F"/>
            </a:solidFill>
          </a:ln>
        </p:spPr>
        <p:txBody>
          <a:bodyPr wrap="square" lIns="0" tIns="0" rIns="0" bIns="0" rtlCol="0"/>
          <a:lstStyle/>
          <a:p>
            <a:endParaRPr/>
          </a:p>
        </p:txBody>
      </p:sp>
      <p:sp>
        <p:nvSpPr>
          <p:cNvPr id="59" name="object 59"/>
          <p:cNvSpPr/>
          <p:nvPr/>
        </p:nvSpPr>
        <p:spPr>
          <a:xfrm>
            <a:off x="3834129" y="41211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0" name="object 60"/>
          <p:cNvSpPr/>
          <p:nvPr/>
        </p:nvSpPr>
        <p:spPr>
          <a:xfrm>
            <a:off x="4029709" y="36906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1" name="object 61"/>
          <p:cNvSpPr/>
          <p:nvPr/>
        </p:nvSpPr>
        <p:spPr>
          <a:xfrm>
            <a:off x="3741420" y="3537743"/>
            <a:ext cx="319034" cy="288766"/>
          </a:xfrm>
          <a:prstGeom prst="rect">
            <a:avLst/>
          </a:prstGeom>
          <a:blipFill>
            <a:blip r:embed="rId13" cstate="print"/>
            <a:stretch>
              <a:fillRect/>
            </a:stretch>
          </a:blipFill>
        </p:spPr>
        <p:txBody>
          <a:bodyPr wrap="square" lIns="0" tIns="0" rIns="0" bIns="0" rtlCol="0"/>
          <a:lstStyle/>
          <a:p>
            <a:endParaRPr/>
          </a:p>
        </p:txBody>
      </p:sp>
      <p:sp>
        <p:nvSpPr>
          <p:cNvPr id="62" name="object 62"/>
          <p:cNvSpPr/>
          <p:nvPr/>
        </p:nvSpPr>
        <p:spPr>
          <a:xfrm>
            <a:off x="3741598" y="3537267"/>
            <a:ext cx="319405" cy="289560"/>
          </a:xfrm>
          <a:custGeom>
            <a:avLst/>
            <a:gdLst/>
            <a:ahLst/>
            <a:cxnLst/>
            <a:rect l="l" t="t" r="r" b="b"/>
            <a:pathLst>
              <a:path w="319404" h="289560">
                <a:moveTo>
                  <a:pt x="302081" y="254952"/>
                </a:moveTo>
                <a:lnTo>
                  <a:pt x="274101" y="266025"/>
                </a:lnTo>
                <a:lnTo>
                  <a:pt x="246836" y="276860"/>
                </a:lnTo>
                <a:lnTo>
                  <a:pt x="219571" y="285313"/>
                </a:lnTo>
                <a:lnTo>
                  <a:pt x="191591" y="289242"/>
                </a:lnTo>
                <a:lnTo>
                  <a:pt x="150733" y="288805"/>
                </a:lnTo>
                <a:lnTo>
                  <a:pt x="106660" y="282892"/>
                </a:lnTo>
                <a:lnTo>
                  <a:pt x="56971" y="272732"/>
                </a:lnTo>
                <a:lnTo>
                  <a:pt x="28455" y="238283"/>
                </a:lnTo>
                <a:lnTo>
                  <a:pt x="6965" y="196215"/>
                </a:lnTo>
                <a:lnTo>
                  <a:pt x="0" y="149860"/>
                </a:lnTo>
                <a:lnTo>
                  <a:pt x="15061" y="102552"/>
                </a:lnTo>
                <a:lnTo>
                  <a:pt x="65226" y="48260"/>
                </a:lnTo>
                <a:lnTo>
                  <a:pt x="100151" y="18732"/>
                </a:lnTo>
                <a:lnTo>
                  <a:pt x="159007" y="5199"/>
                </a:lnTo>
                <a:lnTo>
                  <a:pt x="208101" y="0"/>
                </a:lnTo>
                <a:lnTo>
                  <a:pt x="256242" y="4802"/>
                </a:lnTo>
                <a:lnTo>
                  <a:pt x="312241" y="21272"/>
                </a:lnTo>
                <a:lnTo>
                  <a:pt x="318987" y="80566"/>
                </a:lnTo>
                <a:lnTo>
                  <a:pt x="314700" y="124376"/>
                </a:lnTo>
                <a:lnTo>
                  <a:pt x="306023" y="161907"/>
                </a:lnTo>
                <a:lnTo>
                  <a:pt x="299602" y="202364"/>
                </a:lnTo>
                <a:lnTo>
                  <a:pt x="302081" y="254952"/>
                </a:lnTo>
                <a:close/>
              </a:path>
            </a:pathLst>
          </a:custGeom>
          <a:ln w="9344">
            <a:solidFill>
              <a:srgbClr val="7F003F"/>
            </a:solidFill>
          </a:ln>
        </p:spPr>
        <p:txBody>
          <a:bodyPr wrap="square" lIns="0" tIns="0" rIns="0" bIns="0" rtlCol="0"/>
          <a:lstStyle/>
          <a:p>
            <a:endParaRPr/>
          </a:p>
        </p:txBody>
      </p:sp>
      <p:sp>
        <p:nvSpPr>
          <p:cNvPr id="63" name="object 63"/>
          <p:cNvSpPr/>
          <p:nvPr/>
        </p:nvSpPr>
        <p:spPr>
          <a:xfrm>
            <a:off x="3817620" y="39039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4" name="object 64"/>
          <p:cNvSpPr/>
          <p:nvPr/>
        </p:nvSpPr>
        <p:spPr>
          <a:xfrm>
            <a:off x="4011929" y="34734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5" name="object 65"/>
          <p:cNvSpPr/>
          <p:nvPr/>
        </p:nvSpPr>
        <p:spPr>
          <a:xfrm>
            <a:off x="3759200" y="3238023"/>
            <a:ext cx="317896" cy="287496"/>
          </a:xfrm>
          <a:prstGeom prst="rect">
            <a:avLst/>
          </a:prstGeom>
          <a:blipFill>
            <a:blip r:embed="rId14" cstate="print"/>
            <a:stretch>
              <a:fillRect/>
            </a:stretch>
          </a:blipFill>
        </p:spPr>
        <p:txBody>
          <a:bodyPr wrap="square" lIns="0" tIns="0" rIns="0" bIns="0" rtlCol="0"/>
          <a:lstStyle/>
          <a:p>
            <a:endParaRPr/>
          </a:p>
        </p:txBody>
      </p:sp>
      <p:sp>
        <p:nvSpPr>
          <p:cNvPr id="66" name="object 66"/>
          <p:cNvSpPr/>
          <p:nvPr/>
        </p:nvSpPr>
        <p:spPr>
          <a:xfrm>
            <a:off x="3759378" y="3236912"/>
            <a:ext cx="319405" cy="288925"/>
          </a:xfrm>
          <a:custGeom>
            <a:avLst/>
            <a:gdLst/>
            <a:ahLst/>
            <a:cxnLst/>
            <a:rect l="l" t="t" r="r" b="b"/>
            <a:pathLst>
              <a:path w="319404" h="288925">
                <a:moveTo>
                  <a:pt x="300811" y="255587"/>
                </a:moveTo>
                <a:lnTo>
                  <a:pt x="273565" y="265926"/>
                </a:lnTo>
                <a:lnTo>
                  <a:pt x="246677" y="276383"/>
                </a:lnTo>
                <a:lnTo>
                  <a:pt x="219551" y="284698"/>
                </a:lnTo>
                <a:lnTo>
                  <a:pt x="191591" y="288607"/>
                </a:lnTo>
                <a:lnTo>
                  <a:pt x="150733" y="288170"/>
                </a:lnTo>
                <a:lnTo>
                  <a:pt x="106660" y="282257"/>
                </a:lnTo>
                <a:lnTo>
                  <a:pt x="56971" y="272097"/>
                </a:lnTo>
                <a:lnTo>
                  <a:pt x="28455" y="237827"/>
                </a:lnTo>
                <a:lnTo>
                  <a:pt x="6965" y="196056"/>
                </a:lnTo>
                <a:lnTo>
                  <a:pt x="0" y="149760"/>
                </a:lnTo>
                <a:lnTo>
                  <a:pt x="15061" y="101917"/>
                </a:lnTo>
                <a:lnTo>
                  <a:pt x="64750" y="48736"/>
                </a:lnTo>
                <a:lnTo>
                  <a:pt x="100151" y="19367"/>
                </a:lnTo>
                <a:lnTo>
                  <a:pt x="158829" y="5635"/>
                </a:lnTo>
                <a:lnTo>
                  <a:pt x="207625" y="0"/>
                </a:lnTo>
                <a:lnTo>
                  <a:pt x="255706" y="4365"/>
                </a:lnTo>
                <a:lnTo>
                  <a:pt x="312241" y="20637"/>
                </a:lnTo>
                <a:lnTo>
                  <a:pt x="318977" y="80063"/>
                </a:lnTo>
                <a:lnTo>
                  <a:pt x="314618" y="124188"/>
                </a:lnTo>
                <a:lnTo>
                  <a:pt x="305749" y="162095"/>
                </a:lnTo>
                <a:lnTo>
                  <a:pt x="298952" y="202867"/>
                </a:lnTo>
                <a:lnTo>
                  <a:pt x="300811" y="255587"/>
                </a:lnTo>
                <a:close/>
              </a:path>
            </a:pathLst>
          </a:custGeom>
          <a:ln w="9344">
            <a:solidFill>
              <a:srgbClr val="7F003F"/>
            </a:solidFill>
          </a:ln>
        </p:spPr>
        <p:txBody>
          <a:bodyPr wrap="square" lIns="0" tIns="0" rIns="0" bIns="0" rtlCol="0"/>
          <a:lstStyle/>
          <a:p>
            <a:endParaRPr/>
          </a:p>
        </p:txBody>
      </p:sp>
      <p:sp>
        <p:nvSpPr>
          <p:cNvPr id="67" name="object 67"/>
          <p:cNvSpPr/>
          <p:nvPr/>
        </p:nvSpPr>
        <p:spPr>
          <a:xfrm>
            <a:off x="3834129" y="36029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8" name="object 68"/>
          <p:cNvSpPr/>
          <p:nvPr/>
        </p:nvSpPr>
        <p:spPr>
          <a:xfrm>
            <a:off x="4029709" y="31724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9" name="object 69"/>
          <p:cNvSpPr/>
          <p:nvPr/>
        </p:nvSpPr>
        <p:spPr>
          <a:xfrm>
            <a:off x="3856990" y="3062922"/>
            <a:ext cx="319156" cy="288607"/>
          </a:xfrm>
          <a:prstGeom prst="rect">
            <a:avLst/>
          </a:prstGeom>
          <a:blipFill>
            <a:blip r:embed="rId15" cstate="print"/>
            <a:stretch>
              <a:fillRect/>
            </a:stretch>
          </a:blipFill>
        </p:spPr>
        <p:txBody>
          <a:bodyPr wrap="square" lIns="0" tIns="0" rIns="0" bIns="0" rtlCol="0"/>
          <a:lstStyle/>
          <a:p>
            <a:endParaRPr/>
          </a:p>
        </p:txBody>
      </p:sp>
      <p:sp>
        <p:nvSpPr>
          <p:cNvPr id="70" name="object 70"/>
          <p:cNvSpPr/>
          <p:nvPr/>
        </p:nvSpPr>
        <p:spPr>
          <a:xfrm>
            <a:off x="3857168" y="3062763"/>
            <a:ext cx="319405" cy="287655"/>
          </a:xfrm>
          <a:custGeom>
            <a:avLst/>
            <a:gdLst/>
            <a:ahLst/>
            <a:cxnLst/>
            <a:rect l="l" t="t" r="r" b="b"/>
            <a:pathLst>
              <a:path w="319404" h="287654">
                <a:moveTo>
                  <a:pt x="302081" y="254476"/>
                </a:moveTo>
                <a:lnTo>
                  <a:pt x="274101" y="265529"/>
                </a:lnTo>
                <a:lnTo>
                  <a:pt x="246836" y="276225"/>
                </a:lnTo>
                <a:lnTo>
                  <a:pt x="219571" y="284301"/>
                </a:lnTo>
                <a:lnTo>
                  <a:pt x="191591" y="287496"/>
                </a:lnTo>
                <a:lnTo>
                  <a:pt x="150733" y="287258"/>
                </a:lnTo>
                <a:lnTo>
                  <a:pt x="106660" y="281781"/>
                </a:lnTo>
                <a:lnTo>
                  <a:pt x="56971" y="272256"/>
                </a:lnTo>
                <a:lnTo>
                  <a:pt x="28455" y="237807"/>
                </a:lnTo>
                <a:lnTo>
                  <a:pt x="6965" y="195738"/>
                </a:lnTo>
                <a:lnTo>
                  <a:pt x="0" y="149383"/>
                </a:lnTo>
                <a:lnTo>
                  <a:pt x="15061" y="102076"/>
                </a:lnTo>
                <a:lnTo>
                  <a:pt x="65226" y="47783"/>
                </a:lnTo>
                <a:lnTo>
                  <a:pt x="100151" y="18256"/>
                </a:lnTo>
                <a:lnTo>
                  <a:pt x="159007" y="5258"/>
                </a:lnTo>
                <a:lnTo>
                  <a:pt x="208101" y="0"/>
                </a:lnTo>
                <a:lnTo>
                  <a:pt x="256242" y="4504"/>
                </a:lnTo>
                <a:lnTo>
                  <a:pt x="312241" y="20796"/>
                </a:lnTo>
                <a:lnTo>
                  <a:pt x="318987" y="80090"/>
                </a:lnTo>
                <a:lnTo>
                  <a:pt x="314700" y="123899"/>
                </a:lnTo>
                <a:lnTo>
                  <a:pt x="306023" y="161430"/>
                </a:lnTo>
                <a:lnTo>
                  <a:pt x="299602" y="201888"/>
                </a:lnTo>
                <a:lnTo>
                  <a:pt x="302081" y="254476"/>
                </a:lnTo>
                <a:close/>
              </a:path>
            </a:pathLst>
          </a:custGeom>
          <a:ln w="9344">
            <a:solidFill>
              <a:srgbClr val="7F003F"/>
            </a:solidFill>
          </a:ln>
        </p:spPr>
        <p:txBody>
          <a:bodyPr wrap="square" lIns="0" tIns="0" rIns="0" bIns="0" rtlCol="0"/>
          <a:lstStyle/>
          <a:p>
            <a:endParaRPr/>
          </a:p>
        </p:txBody>
      </p:sp>
      <p:sp>
        <p:nvSpPr>
          <p:cNvPr id="71" name="object 71"/>
          <p:cNvSpPr/>
          <p:nvPr/>
        </p:nvSpPr>
        <p:spPr>
          <a:xfrm>
            <a:off x="3933190" y="34290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2" name="object 72"/>
          <p:cNvSpPr/>
          <p:nvPr/>
        </p:nvSpPr>
        <p:spPr>
          <a:xfrm>
            <a:off x="4127500" y="29984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3" name="object 73"/>
          <p:cNvSpPr/>
          <p:nvPr/>
        </p:nvSpPr>
        <p:spPr>
          <a:xfrm>
            <a:off x="3901618" y="4233227"/>
            <a:ext cx="318987" cy="287972"/>
          </a:xfrm>
          <a:prstGeom prst="rect">
            <a:avLst/>
          </a:prstGeom>
          <a:blipFill>
            <a:blip r:embed="rId16" cstate="print"/>
            <a:stretch>
              <a:fillRect/>
            </a:stretch>
          </a:blipFill>
        </p:spPr>
        <p:txBody>
          <a:bodyPr wrap="square" lIns="0" tIns="0" rIns="0" bIns="0" rtlCol="0"/>
          <a:lstStyle/>
          <a:p>
            <a:endParaRPr/>
          </a:p>
        </p:txBody>
      </p:sp>
      <p:sp>
        <p:nvSpPr>
          <p:cNvPr id="74" name="object 74"/>
          <p:cNvSpPr/>
          <p:nvPr/>
        </p:nvSpPr>
        <p:spPr>
          <a:xfrm>
            <a:off x="3901638" y="4232592"/>
            <a:ext cx="320040" cy="288925"/>
          </a:xfrm>
          <a:custGeom>
            <a:avLst/>
            <a:gdLst/>
            <a:ahLst/>
            <a:cxnLst/>
            <a:rect l="l" t="t" r="r" b="b"/>
            <a:pathLst>
              <a:path w="320039" h="288925">
                <a:moveTo>
                  <a:pt x="302061" y="254317"/>
                </a:moveTo>
                <a:lnTo>
                  <a:pt x="274617" y="265390"/>
                </a:lnTo>
                <a:lnTo>
                  <a:pt x="247292" y="276225"/>
                </a:lnTo>
                <a:lnTo>
                  <a:pt x="219729" y="284678"/>
                </a:lnTo>
                <a:lnTo>
                  <a:pt x="191571" y="288607"/>
                </a:lnTo>
                <a:lnTo>
                  <a:pt x="150911" y="288170"/>
                </a:lnTo>
                <a:lnTo>
                  <a:pt x="107275" y="282257"/>
                </a:lnTo>
                <a:lnTo>
                  <a:pt x="58221" y="272097"/>
                </a:lnTo>
                <a:lnTo>
                  <a:pt x="28971" y="237827"/>
                </a:lnTo>
                <a:lnTo>
                  <a:pt x="7104" y="196056"/>
                </a:lnTo>
                <a:lnTo>
                  <a:pt x="0" y="149760"/>
                </a:lnTo>
                <a:lnTo>
                  <a:pt x="15041" y="101917"/>
                </a:lnTo>
                <a:lnTo>
                  <a:pt x="65841" y="48260"/>
                </a:lnTo>
                <a:lnTo>
                  <a:pt x="101401" y="19367"/>
                </a:lnTo>
                <a:lnTo>
                  <a:pt x="160079" y="5635"/>
                </a:lnTo>
                <a:lnTo>
                  <a:pt x="208875" y="0"/>
                </a:lnTo>
                <a:lnTo>
                  <a:pt x="256956" y="4365"/>
                </a:lnTo>
                <a:lnTo>
                  <a:pt x="313491" y="20637"/>
                </a:lnTo>
                <a:lnTo>
                  <a:pt x="319618" y="79931"/>
                </a:lnTo>
                <a:lnTo>
                  <a:pt x="314954" y="123741"/>
                </a:lnTo>
                <a:lnTo>
                  <a:pt x="306084" y="161272"/>
                </a:lnTo>
                <a:lnTo>
                  <a:pt x="299592" y="201729"/>
                </a:lnTo>
                <a:lnTo>
                  <a:pt x="302061" y="254317"/>
                </a:lnTo>
                <a:close/>
              </a:path>
            </a:pathLst>
          </a:custGeom>
          <a:ln w="9344">
            <a:solidFill>
              <a:srgbClr val="7F003F"/>
            </a:solidFill>
          </a:ln>
        </p:spPr>
        <p:txBody>
          <a:bodyPr wrap="square" lIns="0" tIns="0" rIns="0" bIns="0" rtlCol="0"/>
          <a:lstStyle/>
          <a:p>
            <a:endParaRPr/>
          </a:p>
        </p:txBody>
      </p:sp>
      <p:sp>
        <p:nvSpPr>
          <p:cNvPr id="75" name="object 75"/>
          <p:cNvSpPr/>
          <p:nvPr/>
        </p:nvSpPr>
        <p:spPr>
          <a:xfrm>
            <a:off x="3977640" y="45986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6" name="object 76"/>
          <p:cNvSpPr/>
          <p:nvPr/>
        </p:nvSpPr>
        <p:spPr>
          <a:xfrm>
            <a:off x="4173220" y="41681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7" name="object 77"/>
          <p:cNvSpPr/>
          <p:nvPr/>
        </p:nvSpPr>
        <p:spPr>
          <a:xfrm>
            <a:off x="3826688" y="4001452"/>
            <a:ext cx="320735" cy="288607"/>
          </a:xfrm>
          <a:prstGeom prst="rect">
            <a:avLst/>
          </a:prstGeom>
          <a:blipFill>
            <a:blip r:embed="rId17" cstate="print"/>
            <a:stretch>
              <a:fillRect/>
            </a:stretch>
          </a:blipFill>
        </p:spPr>
        <p:txBody>
          <a:bodyPr wrap="square" lIns="0" tIns="0" rIns="0" bIns="0" rtlCol="0"/>
          <a:lstStyle/>
          <a:p>
            <a:endParaRPr/>
          </a:p>
        </p:txBody>
      </p:sp>
      <p:sp>
        <p:nvSpPr>
          <p:cNvPr id="78" name="object 78"/>
          <p:cNvSpPr/>
          <p:nvPr/>
        </p:nvSpPr>
        <p:spPr>
          <a:xfrm>
            <a:off x="3827244" y="4000182"/>
            <a:ext cx="321310" cy="288925"/>
          </a:xfrm>
          <a:custGeom>
            <a:avLst/>
            <a:gdLst/>
            <a:ahLst/>
            <a:cxnLst/>
            <a:rect l="l" t="t" r="r" b="b"/>
            <a:pathLst>
              <a:path w="321310" h="288925">
                <a:moveTo>
                  <a:pt x="302795" y="255587"/>
                </a:moveTo>
                <a:lnTo>
                  <a:pt x="274816" y="266640"/>
                </a:lnTo>
                <a:lnTo>
                  <a:pt x="247550" y="277336"/>
                </a:lnTo>
                <a:lnTo>
                  <a:pt x="220285" y="285412"/>
                </a:lnTo>
                <a:lnTo>
                  <a:pt x="192305" y="288607"/>
                </a:lnTo>
                <a:lnTo>
                  <a:pt x="151447" y="288369"/>
                </a:lnTo>
                <a:lnTo>
                  <a:pt x="107374" y="282892"/>
                </a:lnTo>
                <a:lnTo>
                  <a:pt x="57685" y="273367"/>
                </a:lnTo>
                <a:lnTo>
                  <a:pt x="28455" y="239097"/>
                </a:lnTo>
                <a:lnTo>
                  <a:pt x="6727" y="197326"/>
                </a:lnTo>
                <a:lnTo>
                  <a:pt x="0" y="151030"/>
                </a:lnTo>
                <a:lnTo>
                  <a:pt x="15775" y="103187"/>
                </a:lnTo>
                <a:lnTo>
                  <a:pt x="65464" y="48894"/>
                </a:lnTo>
                <a:lnTo>
                  <a:pt x="100865" y="19367"/>
                </a:lnTo>
                <a:lnTo>
                  <a:pt x="160277" y="5635"/>
                </a:lnTo>
                <a:lnTo>
                  <a:pt x="209450" y="0"/>
                </a:lnTo>
                <a:lnTo>
                  <a:pt x="257671" y="4365"/>
                </a:lnTo>
                <a:lnTo>
                  <a:pt x="314225" y="20637"/>
                </a:lnTo>
                <a:lnTo>
                  <a:pt x="320961" y="79941"/>
                </a:lnTo>
                <a:lnTo>
                  <a:pt x="316603" y="123822"/>
                </a:lnTo>
                <a:lnTo>
                  <a:pt x="307733" y="161546"/>
                </a:lnTo>
                <a:lnTo>
                  <a:pt x="300936" y="202379"/>
                </a:lnTo>
                <a:lnTo>
                  <a:pt x="302795" y="255587"/>
                </a:lnTo>
                <a:close/>
              </a:path>
            </a:pathLst>
          </a:custGeom>
          <a:ln w="9344">
            <a:solidFill>
              <a:srgbClr val="7F003F"/>
            </a:solidFill>
          </a:ln>
        </p:spPr>
        <p:txBody>
          <a:bodyPr wrap="square" lIns="0" tIns="0" rIns="0" bIns="0" rtlCol="0"/>
          <a:lstStyle/>
          <a:p>
            <a:endParaRPr/>
          </a:p>
        </p:txBody>
      </p:sp>
      <p:sp>
        <p:nvSpPr>
          <p:cNvPr id="79" name="object 79"/>
          <p:cNvSpPr/>
          <p:nvPr/>
        </p:nvSpPr>
        <p:spPr>
          <a:xfrm>
            <a:off x="3902709" y="43675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0" name="object 80"/>
          <p:cNvSpPr/>
          <p:nvPr/>
        </p:nvSpPr>
        <p:spPr>
          <a:xfrm>
            <a:off x="4099559" y="39357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1" name="object 81"/>
          <p:cNvSpPr/>
          <p:nvPr/>
        </p:nvSpPr>
        <p:spPr>
          <a:xfrm>
            <a:off x="4300220" y="2540952"/>
            <a:ext cx="319034" cy="288607"/>
          </a:xfrm>
          <a:prstGeom prst="rect">
            <a:avLst/>
          </a:prstGeom>
          <a:blipFill>
            <a:blip r:embed="rId18" cstate="print"/>
            <a:stretch>
              <a:fillRect/>
            </a:stretch>
          </a:blipFill>
        </p:spPr>
        <p:txBody>
          <a:bodyPr wrap="square" lIns="0" tIns="0" rIns="0" bIns="0" rtlCol="0"/>
          <a:lstStyle/>
          <a:p>
            <a:endParaRPr/>
          </a:p>
        </p:txBody>
      </p:sp>
      <p:sp>
        <p:nvSpPr>
          <p:cNvPr id="82" name="object 82"/>
          <p:cNvSpPr/>
          <p:nvPr/>
        </p:nvSpPr>
        <p:spPr>
          <a:xfrm>
            <a:off x="4300398" y="2539841"/>
            <a:ext cx="319405" cy="288925"/>
          </a:xfrm>
          <a:custGeom>
            <a:avLst/>
            <a:gdLst/>
            <a:ahLst/>
            <a:cxnLst/>
            <a:rect l="l" t="t" r="r" b="b"/>
            <a:pathLst>
              <a:path w="319404" h="288925">
                <a:moveTo>
                  <a:pt x="300811" y="255428"/>
                </a:moveTo>
                <a:lnTo>
                  <a:pt x="273565" y="266481"/>
                </a:lnTo>
                <a:lnTo>
                  <a:pt x="246677" y="277177"/>
                </a:lnTo>
                <a:lnTo>
                  <a:pt x="219551" y="285253"/>
                </a:lnTo>
                <a:lnTo>
                  <a:pt x="191591" y="288448"/>
                </a:lnTo>
                <a:lnTo>
                  <a:pt x="150733" y="288210"/>
                </a:lnTo>
                <a:lnTo>
                  <a:pt x="106660" y="282733"/>
                </a:lnTo>
                <a:lnTo>
                  <a:pt x="56971" y="273208"/>
                </a:lnTo>
                <a:lnTo>
                  <a:pt x="28455" y="238224"/>
                </a:lnTo>
                <a:lnTo>
                  <a:pt x="6965" y="196215"/>
                </a:lnTo>
                <a:lnTo>
                  <a:pt x="0" y="150157"/>
                </a:lnTo>
                <a:lnTo>
                  <a:pt x="15061" y="103028"/>
                </a:lnTo>
                <a:lnTo>
                  <a:pt x="64750" y="48736"/>
                </a:lnTo>
                <a:lnTo>
                  <a:pt x="100151" y="19208"/>
                </a:lnTo>
                <a:lnTo>
                  <a:pt x="159007" y="5496"/>
                </a:lnTo>
                <a:lnTo>
                  <a:pt x="208101" y="0"/>
                </a:lnTo>
                <a:lnTo>
                  <a:pt x="256242" y="4742"/>
                </a:lnTo>
                <a:lnTo>
                  <a:pt x="312241" y="21748"/>
                </a:lnTo>
                <a:lnTo>
                  <a:pt x="318977" y="80554"/>
                </a:lnTo>
                <a:lnTo>
                  <a:pt x="314618" y="124303"/>
                </a:lnTo>
                <a:lnTo>
                  <a:pt x="305749" y="162017"/>
                </a:lnTo>
                <a:lnTo>
                  <a:pt x="298952" y="202718"/>
                </a:lnTo>
                <a:lnTo>
                  <a:pt x="300811" y="255428"/>
                </a:lnTo>
                <a:close/>
              </a:path>
            </a:pathLst>
          </a:custGeom>
          <a:ln w="9344">
            <a:solidFill>
              <a:srgbClr val="7F003F"/>
            </a:solidFill>
          </a:ln>
        </p:spPr>
        <p:txBody>
          <a:bodyPr wrap="square" lIns="0" tIns="0" rIns="0" bIns="0" rtlCol="0"/>
          <a:lstStyle/>
          <a:p>
            <a:endParaRPr/>
          </a:p>
        </p:txBody>
      </p:sp>
      <p:sp>
        <p:nvSpPr>
          <p:cNvPr id="83" name="object 83"/>
          <p:cNvSpPr/>
          <p:nvPr/>
        </p:nvSpPr>
        <p:spPr>
          <a:xfrm>
            <a:off x="4375150" y="29057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4" name="object 84"/>
          <p:cNvSpPr/>
          <p:nvPr/>
        </p:nvSpPr>
        <p:spPr>
          <a:xfrm>
            <a:off x="4570729" y="24752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5" name="object 85"/>
          <p:cNvSpPr/>
          <p:nvPr/>
        </p:nvSpPr>
        <p:spPr>
          <a:xfrm>
            <a:off x="4102100" y="2683827"/>
            <a:ext cx="318546" cy="287972"/>
          </a:xfrm>
          <a:prstGeom prst="rect">
            <a:avLst/>
          </a:prstGeom>
          <a:blipFill>
            <a:blip r:embed="rId19" cstate="print"/>
            <a:stretch>
              <a:fillRect/>
            </a:stretch>
          </a:blipFill>
        </p:spPr>
        <p:txBody>
          <a:bodyPr wrap="square" lIns="0" tIns="0" rIns="0" bIns="0" rtlCol="0"/>
          <a:lstStyle/>
          <a:p>
            <a:endParaRPr/>
          </a:p>
        </p:txBody>
      </p:sp>
      <p:sp>
        <p:nvSpPr>
          <p:cNvPr id="86" name="object 86"/>
          <p:cNvSpPr/>
          <p:nvPr/>
        </p:nvSpPr>
        <p:spPr>
          <a:xfrm>
            <a:off x="4101564" y="2683192"/>
            <a:ext cx="320040" cy="288925"/>
          </a:xfrm>
          <a:custGeom>
            <a:avLst/>
            <a:gdLst/>
            <a:ahLst/>
            <a:cxnLst/>
            <a:rect l="l" t="t" r="r" b="b"/>
            <a:pathLst>
              <a:path w="320039" h="288925">
                <a:moveTo>
                  <a:pt x="301525" y="255587"/>
                </a:moveTo>
                <a:lnTo>
                  <a:pt x="274280" y="265926"/>
                </a:lnTo>
                <a:lnTo>
                  <a:pt x="247392" y="276383"/>
                </a:lnTo>
                <a:lnTo>
                  <a:pt x="220265" y="284698"/>
                </a:lnTo>
                <a:lnTo>
                  <a:pt x="192305" y="288607"/>
                </a:lnTo>
                <a:lnTo>
                  <a:pt x="151447" y="288170"/>
                </a:lnTo>
                <a:lnTo>
                  <a:pt x="107374" y="282257"/>
                </a:lnTo>
                <a:lnTo>
                  <a:pt x="57685" y="272097"/>
                </a:lnTo>
                <a:lnTo>
                  <a:pt x="28455" y="237827"/>
                </a:lnTo>
                <a:lnTo>
                  <a:pt x="6727" y="196056"/>
                </a:lnTo>
                <a:lnTo>
                  <a:pt x="0" y="149760"/>
                </a:lnTo>
                <a:lnTo>
                  <a:pt x="15775" y="101917"/>
                </a:lnTo>
                <a:lnTo>
                  <a:pt x="65464" y="48260"/>
                </a:lnTo>
                <a:lnTo>
                  <a:pt x="100865" y="19367"/>
                </a:lnTo>
                <a:lnTo>
                  <a:pt x="159722" y="5635"/>
                </a:lnTo>
                <a:lnTo>
                  <a:pt x="208815" y="0"/>
                </a:lnTo>
                <a:lnTo>
                  <a:pt x="256956" y="4365"/>
                </a:lnTo>
                <a:lnTo>
                  <a:pt x="312955" y="20637"/>
                </a:lnTo>
                <a:lnTo>
                  <a:pt x="319691" y="79941"/>
                </a:lnTo>
                <a:lnTo>
                  <a:pt x="315333" y="123822"/>
                </a:lnTo>
                <a:lnTo>
                  <a:pt x="306463" y="161546"/>
                </a:lnTo>
                <a:lnTo>
                  <a:pt x="299666" y="202379"/>
                </a:lnTo>
                <a:lnTo>
                  <a:pt x="301525" y="255587"/>
                </a:lnTo>
                <a:close/>
              </a:path>
            </a:pathLst>
          </a:custGeom>
          <a:ln w="9344">
            <a:solidFill>
              <a:srgbClr val="7F003F"/>
            </a:solidFill>
          </a:ln>
        </p:spPr>
        <p:txBody>
          <a:bodyPr wrap="square" lIns="0" tIns="0" rIns="0" bIns="0" rtlCol="0"/>
          <a:lstStyle/>
          <a:p>
            <a:endParaRPr/>
          </a:p>
        </p:txBody>
      </p:sp>
      <p:sp>
        <p:nvSpPr>
          <p:cNvPr id="87" name="object 87"/>
          <p:cNvSpPr/>
          <p:nvPr/>
        </p:nvSpPr>
        <p:spPr>
          <a:xfrm>
            <a:off x="4177029" y="30492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8" name="object 88"/>
          <p:cNvSpPr/>
          <p:nvPr/>
        </p:nvSpPr>
        <p:spPr>
          <a:xfrm>
            <a:off x="4372609" y="26187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9" name="object 89"/>
          <p:cNvSpPr/>
          <p:nvPr/>
        </p:nvSpPr>
        <p:spPr>
          <a:xfrm>
            <a:off x="3900170" y="2871152"/>
            <a:ext cx="319034" cy="288607"/>
          </a:xfrm>
          <a:prstGeom prst="rect">
            <a:avLst/>
          </a:prstGeom>
          <a:blipFill>
            <a:blip r:embed="rId20" cstate="print"/>
            <a:stretch>
              <a:fillRect/>
            </a:stretch>
          </a:blipFill>
        </p:spPr>
        <p:txBody>
          <a:bodyPr wrap="square" lIns="0" tIns="0" rIns="0" bIns="0" rtlCol="0"/>
          <a:lstStyle/>
          <a:p>
            <a:endParaRPr/>
          </a:p>
        </p:txBody>
      </p:sp>
      <p:sp>
        <p:nvSpPr>
          <p:cNvPr id="90" name="object 90"/>
          <p:cNvSpPr/>
          <p:nvPr/>
        </p:nvSpPr>
        <p:spPr>
          <a:xfrm>
            <a:off x="3900348" y="2870993"/>
            <a:ext cx="319405" cy="288925"/>
          </a:xfrm>
          <a:custGeom>
            <a:avLst/>
            <a:gdLst/>
            <a:ahLst/>
            <a:cxnLst/>
            <a:rect l="l" t="t" r="r" b="b"/>
            <a:pathLst>
              <a:path w="319404" h="288925">
                <a:moveTo>
                  <a:pt x="302081" y="254476"/>
                </a:moveTo>
                <a:lnTo>
                  <a:pt x="274101" y="265549"/>
                </a:lnTo>
                <a:lnTo>
                  <a:pt x="246836" y="276383"/>
                </a:lnTo>
                <a:lnTo>
                  <a:pt x="219571" y="284837"/>
                </a:lnTo>
                <a:lnTo>
                  <a:pt x="191591" y="288766"/>
                </a:lnTo>
                <a:lnTo>
                  <a:pt x="150733" y="288329"/>
                </a:lnTo>
                <a:lnTo>
                  <a:pt x="106660" y="282416"/>
                </a:lnTo>
                <a:lnTo>
                  <a:pt x="56971" y="272256"/>
                </a:lnTo>
                <a:lnTo>
                  <a:pt x="28455" y="237807"/>
                </a:lnTo>
                <a:lnTo>
                  <a:pt x="6965" y="195738"/>
                </a:lnTo>
                <a:lnTo>
                  <a:pt x="0" y="149383"/>
                </a:lnTo>
                <a:lnTo>
                  <a:pt x="15061" y="102076"/>
                </a:lnTo>
                <a:lnTo>
                  <a:pt x="65226" y="47783"/>
                </a:lnTo>
                <a:lnTo>
                  <a:pt x="100151" y="18256"/>
                </a:lnTo>
                <a:lnTo>
                  <a:pt x="159007" y="5258"/>
                </a:lnTo>
                <a:lnTo>
                  <a:pt x="208101" y="0"/>
                </a:lnTo>
                <a:lnTo>
                  <a:pt x="256242" y="4504"/>
                </a:lnTo>
                <a:lnTo>
                  <a:pt x="312241" y="20796"/>
                </a:lnTo>
                <a:lnTo>
                  <a:pt x="318987" y="80090"/>
                </a:lnTo>
                <a:lnTo>
                  <a:pt x="314700" y="123899"/>
                </a:lnTo>
                <a:lnTo>
                  <a:pt x="306023" y="161430"/>
                </a:lnTo>
                <a:lnTo>
                  <a:pt x="299602" y="201888"/>
                </a:lnTo>
                <a:lnTo>
                  <a:pt x="302081" y="254476"/>
                </a:lnTo>
                <a:close/>
              </a:path>
            </a:pathLst>
          </a:custGeom>
          <a:ln w="9344">
            <a:solidFill>
              <a:srgbClr val="7F003F"/>
            </a:solidFill>
          </a:ln>
        </p:spPr>
        <p:txBody>
          <a:bodyPr wrap="square" lIns="0" tIns="0" rIns="0" bIns="0" rtlCol="0"/>
          <a:lstStyle/>
          <a:p>
            <a:endParaRPr/>
          </a:p>
        </p:txBody>
      </p:sp>
      <p:sp>
        <p:nvSpPr>
          <p:cNvPr id="91" name="object 91"/>
          <p:cNvSpPr/>
          <p:nvPr/>
        </p:nvSpPr>
        <p:spPr>
          <a:xfrm>
            <a:off x="3976370" y="32372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2" name="object 92"/>
          <p:cNvSpPr/>
          <p:nvPr/>
        </p:nvSpPr>
        <p:spPr>
          <a:xfrm>
            <a:off x="4171950" y="28067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3" name="object 93"/>
          <p:cNvSpPr/>
          <p:nvPr/>
        </p:nvSpPr>
        <p:spPr>
          <a:xfrm>
            <a:off x="4292600" y="4203700"/>
            <a:ext cx="317500" cy="355600"/>
          </a:xfrm>
          <a:prstGeom prst="rect">
            <a:avLst/>
          </a:prstGeom>
          <a:blipFill>
            <a:blip r:embed="rId21" cstate="print"/>
            <a:stretch>
              <a:fillRect/>
            </a:stretch>
          </a:blipFill>
        </p:spPr>
        <p:txBody>
          <a:bodyPr wrap="square" lIns="0" tIns="0" rIns="0" bIns="0" rtlCol="0"/>
          <a:lstStyle/>
          <a:p>
            <a:endParaRPr/>
          </a:p>
        </p:txBody>
      </p:sp>
      <p:sp>
        <p:nvSpPr>
          <p:cNvPr id="94" name="object 94"/>
          <p:cNvSpPr/>
          <p:nvPr/>
        </p:nvSpPr>
        <p:spPr>
          <a:xfrm>
            <a:off x="4291329" y="4203700"/>
            <a:ext cx="320040" cy="355600"/>
          </a:xfrm>
          <a:custGeom>
            <a:avLst/>
            <a:gdLst/>
            <a:ahLst/>
            <a:cxnLst/>
            <a:rect l="l" t="t" r="r" b="b"/>
            <a:pathLst>
              <a:path w="320039" h="355600">
                <a:moveTo>
                  <a:pt x="0" y="193039"/>
                </a:moveTo>
                <a:lnTo>
                  <a:pt x="15319" y="218241"/>
                </a:lnTo>
                <a:lnTo>
                  <a:pt x="30162" y="243204"/>
                </a:lnTo>
                <a:lnTo>
                  <a:pt x="46434" y="266263"/>
                </a:lnTo>
                <a:lnTo>
                  <a:pt x="98762" y="310594"/>
                </a:lnTo>
                <a:lnTo>
                  <a:pt x="137318" y="333057"/>
                </a:lnTo>
                <a:lnTo>
                  <a:pt x="182880" y="355600"/>
                </a:lnTo>
                <a:lnTo>
                  <a:pt x="226814" y="345678"/>
                </a:lnTo>
                <a:lnTo>
                  <a:pt x="269557" y="325755"/>
                </a:lnTo>
                <a:lnTo>
                  <a:pt x="303252" y="293449"/>
                </a:lnTo>
                <a:lnTo>
                  <a:pt x="320040" y="246380"/>
                </a:lnTo>
                <a:lnTo>
                  <a:pt x="319067" y="211851"/>
                </a:lnTo>
                <a:lnTo>
                  <a:pt x="313213" y="173037"/>
                </a:lnTo>
                <a:lnTo>
                  <a:pt x="303530" y="128269"/>
                </a:lnTo>
                <a:lnTo>
                  <a:pt x="264993" y="81617"/>
                </a:lnTo>
                <a:lnTo>
                  <a:pt x="229552" y="47466"/>
                </a:lnTo>
                <a:lnTo>
                  <a:pt x="188872" y="21649"/>
                </a:lnTo>
                <a:lnTo>
                  <a:pt x="134620" y="0"/>
                </a:lnTo>
                <a:lnTo>
                  <a:pt x="93187" y="43240"/>
                </a:lnTo>
                <a:lnTo>
                  <a:pt x="69860" y="80751"/>
                </a:lnTo>
                <a:lnTo>
                  <a:pt x="53787" y="115945"/>
                </a:lnTo>
                <a:lnTo>
                  <a:pt x="34117" y="152237"/>
                </a:lnTo>
                <a:lnTo>
                  <a:pt x="0" y="193039"/>
                </a:lnTo>
                <a:close/>
              </a:path>
            </a:pathLst>
          </a:custGeom>
          <a:ln w="9344">
            <a:solidFill>
              <a:srgbClr val="7F003F"/>
            </a:solidFill>
          </a:ln>
        </p:spPr>
        <p:txBody>
          <a:bodyPr wrap="square" lIns="0" tIns="0" rIns="0" bIns="0" rtlCol="0"/>
          <a:lstStyle/>
          <a:p>
            <a:endParaRPr/>
          </a:p>
        </p:txBody>
      </p:sp>
      <p:sp>
        <p:nvSpPr>
          <p:cNvPr id="95" name="object 95"/>
          <p:cNvSpPr/>
          <p:nvPr/>
        </p:nvSpPr>
        <p:spPr>
          <a:xfrm>
            <a:off x="4401820" y="46228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6" name="object 96"/>
          <p:cNvSpPr/>
          <p:nvPr/>
        </p:nvSpPr>
        <p:spPr>
          <a:xfrm>
            <a:off x="4511040" y="41617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7" name="object 97"/>
          <p:cNvSpPr/>
          <p:nvPr/>
        </p:nvSpPr>
        <p:spPr>
          <a:xfrm>
            <a:off x="3807459" y="3990340"/>
            <a:ext cx="320039" cy="355600"/>
          </a:xfrm>
          <a:prstGeom prst="rect">
            <a:avLst/>
          </a:prstGeom>
          <a:blipFill>
            <a:blip r:embed="rId22" cstate="print"/>
            <a:stretch>
              <a:fillRect/>
            </a:stretch>
          </a:blipFill>
        </p:spPr>
        <p:txBody>
          <a:bodyPr wrap="square" lIns="0" tIns="0" rIns="0" bIns="0" rtlCol="0"/>
          <a:lstStyle/>
          <a:p>
            <a:endParaRPr/>
          </a:p>
        </p:txBody>
      </p:sp>
      <p:sp>
        <p:nvSpPr>
          <p:cNvPr id="98" name="object 98"/>
          <p:cNvSpPr/>
          <p:nvPr/>
        </p:nvSpPr>
        <p:spPr>
          <a:xfrm>
            <a:off x="3807459" y="3989070"/>
            <a:ext cx="320040" cy="356870"/>
          </a:xfrm>
          <a:custGeom>
            <a:avLst/>
            <a:gdLst/>
            <a:ahLst/>
            <a:cxnLst/>
            <a:rect l="l" t="t" r="r" b="b"/>
            <a:pathLst>
              <a:path w="320039" h="356870">
                <a:moveTo>
                  <a:pt x="0" y="193039"/>
                </a:moveTo>
                <a:lnTo>
                  <a:pt x="15319" y="218797"/>
                </a:lnTo>
                <a:lnTo>
                  <a:pt x="30162" y="243839"/>
                </a:lnTo>
                <a:lnTo>
                  <a:pt x="46434" y="266977"/>
                </a:lnTo>
                <a:lnTo>
                  <a:pt x="98762" y="311864"/>
                </a:lnTo>
                <a:lnTo>
                  <a:pt x="137318" y="334327"/>
                </a:lnTo>
                <a:lnTo>
                  <a:pt x="182879" y="356869"/>
                </a:lnTo>
                <a:lnTo>
                  <a:pt x="226814" y="347483"/>
                </a:lnTo>
                <a:lnTo>
                  <a:pt x="269557" y="327501"/>
                </a:lnTo>
                <a:lnTo>
                  <a:pt x="303252" y="294897"/>
                </a:lnTo>
                <a:lnTo>
                  <a:pt x="320039" y="247649"/>
                </a:lnTo>
                <a:lnTo>
                  <a:pt x="319067" y="213121"/>
                </a:lnTo>
                <a:lnTo>
                  <a:pt x="313213" y="174307"/>
                </a:lnTo>
                <a:lnTo>
                  <a:pt x="303529" y="129539"/>
                </a:lnTo>
                <a:lnTo>
                  <a:pt x="264973" y="82688"/>
                </a:lnTo>
                <a:lnTo>
                  <a:pt x="229393" y="48101"/>
                </a:lnTo>
                <a:lnTo>
                  <a:pt x="188337" y="21847"/>
                </a:lnTo>
                <a:lnTo>
                  <a:pt x="133350" y="0"/>
                </a:lnTo>
                <a:lnTo>
                  <a:pt x="91927" y="43362"/>
                </a:lnTo>
                <a:lnTo>
                  <a:pt x="68671" y="81117"/>
                </a:lnTo>
                <a:lnTo>
                  <a:pt x="52791" y="116494"/>
                </a:lnTo>
                <a:lnTo>
                  <a:pt x="33497" y="152725"/>
                </a:lnTo>
                <a:lnTo>
                  <a:pt x="0" y="193039"/>
                </a:lnTo>
                <a:close/>
              </a:path>
            </a:pathLst>
          </a:custGeom>
          <a:ln w="9344">
            <a:solidFill>
              <a:srgbClr val="7F003F"/>
            </a:solidFill>
          </a:ln>
        </p:spPr>
        <p:txBody>
          <a:bodyPr wrap="square" lIns="0" tIns="0" rIns="0" bIns="0" rtlCol="0"/>
          <a:lstStyle/>
          <a:p>
            <a:endParaRPr/>
          </a:p>
        </p:txBody>
      </p:sp>
      <p:sp>
        <p:nvSpPr>
          <p:cNvPr id="99" name="object 99"/>
          <p:cNvSpPr/>
          <p:nvPr/>
        </p:nvSpPr>
        <p:spPr>
          <a:xfrm>
            <a:off x="3919220" y="44094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0" name="object 100"/>
          <p:cNvSpPr/>
          <p:nvPr/>
        </p:nvSpPr>
        <p:spPr>
          <a:xfrm>
            <a:off x="4025900" y="39471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1" name="object 101"/>
          <p:cNvSpPr/>
          <p:nvPr/>
        </p:nvSpPr>
        <p:spPr>
          <a:xfrm>
            <a:off x="3945890" y="4188459"/>
            <a:ext cx="321310" cy="356869"/>
          </a:xfrm>
          <a:prstGeom prst="rect">
            <a:avLst/>
          </a:prstGeom>
          <a:blipFill>
            <a:blip r:embed="rId23" cstate="print"/>
            <a:stretch>
              <a:fillRect/>
            </a:stretch>
          </a:blipFill>
        </p:spPr>
        <p:txBody>
          <a:bodyPr wrap="square" lIns="0" tIns="0" rIns="0" bIns="0" rtlCol="0"/>
          <a:lstStyle/>
          <a:p>
            <a:endParaRPr/>
          </a:p>
        </p:txBody>
      </p:sp>
      <p:sp>
        <p:nvSpPr>
          <p:cNvPr id="102" name="object 102"/>
          <p:cNvSpPr/>
          <p:nvPr/>
        </p:nvSpPr>
        <p:spPr>
          <a:xfrm>
            <a:off x="3945890" y="4188459"/>
            <a:ext cx="320040" cy="355600"/>
          </a:xfrm>
          <a:custGeom>
            <a:avLst/>
            <a:gdLst/>
            <a:ahLst/>
            <a:cxnLst/>
            <a:rect l="l" t="t" r="r" b="b"/>
            <a:pathLst>
              <a:path w="320039" h="355600">
                <a:moveTo>
                  <a:pt x="0" y="193039"/>
                </a:moveTo>
                <a:lnTo>
                  <a:pt x="29686" y="243363"/>
                </a:lnTo>
                <a:lnTo>
                  <a:pt x="66039" y="287019"/>
                </a:lnTo>
                <a:lnTo>
                  <a:pt x="98762" y="311130"/>
                </a:lnTo>
                <a:lnTo>
                  <a:pt x="137318" y="333216"/>
                </a:lnTo>
                <a:lnTo>
                  <a:pt x="182880" y="355600"/>
                </a:lnTo>
                <a:lnTo>
                  <a:pt x="226814" y="346412"/>
                </a:lnTo>
                <a:lnTo>
                  <a:pt x="269557" y="326866"/>
                </a:lnTo>
                <a:lnTo>
                  <a:pt x="303252" y="294699"/>
                </a:lnTo>
                <a:lnTo>
                  <a:pt x="320039" y="247650"/>
                </a:lnTo>
                <a:lnTo>
                  <a:pt x="319067" y="213121"/>
                </a:lnTo>
                <a:lnTo>
                  <a:pt x="313213" y="174307"/>
                </a:lnTo>
                <a:lnTo>
                  <a:pt x="303530" y="129539"/>
                </a:lnTo>
                <a:lnTo>
                  <a:pt x="264973" y="82153"/>
                </a:lnTo>
                <a:lnTo>
                  <a:pt x="229393" y="47624"/>
                </a:lnTo>
                <a:lnTo>
                  <a:pt x="188337" y="21669"/>
                </a:lnTo>
                <a:lnTo>
                  <a:pt x="133350" y="0"/>
                </a:lnTo>
                <a:lnTo>
                  <a:pt x="91927" y="42753"/>
                </a:lnTo>
                <a:lnTo>
                  <a:pt x="68671" y="80203"/>
                </a:lnTo>
                <a:lnTo>
                  <a:pt x="52791" y="115580"/>
                </a:lnTo>
                <a:lnTo>
                  <a:pt x="33497" y="152115"/>
                </a:lnTo>
                <a:lnTo>
                  <a:pt x="0" y="193039"/>
                </a:lnTo>
                <a:close/>
              </a:path>
            </a:pathLst>
          </a:custGeom>
          <a:ln w="9344">
            <a:solidFill>
              <a:srgbClr val="7F003F"/>
            </a:solidFill>
          </a:ln>
        </p:spPr>
        <p:txBody>
          <a:bodyPr wrap="square" lIns="0" tIns="0" rIns="0" bIns="0" rtlCol="0"/>
          <a:lstStyle/>
          <a:p>
            <a:endParaRPr/>
          </a:p>
        </p:txBody>
      </p:sp>
      <p:sp>
        <p:nvSpPr>
          <p:cNvPr id="103" name="object 103"/>
          <p:cNvSpPr/>
          <p:nvPr/>
        </p:nvSpPr>
        <p:spPr>
          <a:xfrm>
            <a:off x="4057650" y="46088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4" name="object 104"/>
          <p:cNvSpPr/>
          <p:nvPr/>
        </p:nvSpPr>
        <p:spPr>
          <a:xfrm>
            <a:off x="4164329" y="41465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5" name="object 105"/>
          <p:cNvSpPr/>
          <p:nvPr/>
        </p:nvSpPr>
        <p:spPr>
          <a:xfrm>
            <a:off x="4121150" y="3820477"/>
            <a:ext cx="318383" cy="289242"/>
          </a:xfrm>
          <a:prstGeom prst="rect">
            <a:avLst/>
          </a:prstGeom>
          <a:blipFill>
            <a:blip r:embed="rId24" cstate="print"/>
            <a:stretch>
              <a:fillRect/>
            </a:stretch>
          </a:blipFill>
        </p:spPr>
        <p:txBody>
          <a:bodyPr wrap="square" lIns="0" tIns="0" rIns="0" bIns="0" rtlCol="0"/>
          <a:lstStyle/>
          <a:p>
            <a:endParaRPr/>
          </a:p>
        </p:txBody>
      </p:sp>
      <p:sp>
        <p:nvSpPr>
          <p:cNvPr id="106" name="object 106"/>
          <p:cNvSpPr/>
          <p:nvPr/>
        </p:nvSpPr>
        <p:spPr>
          <a:xfrm>
            <a:off x="4120792" y="3819842"/>
            <a:ext cx="320040" cy="288925"/>
          </a:xfrm>
          <a:custGeom>
            <a:avLst/>
            <a:gdLst/>
            <a:ahLst/>
            <a:cxnLst/>
            <a:rect l="l" t="t" r="r" b="b"/>
            <a:pathLst>
              <a:path w="320039" h="288925">
                <a:moveTo>
                  <a:pt x="301347" y="255587"/>
                </a:moveTo>
                <a:lnTo>
                  <a:pt x="274101" y="266640"/>
                </a:lnTo>
                <a:lnTo>
                  <a:pt x="247213" y="277336"/>
                </a:lnTo>
                <a:lnTo>
                  <a:pt x="220087" y="285412"/>
                </a:lnTo>
                <a:lnTo>
                  <a:pt x="192127" y="288607"/>
                </a:lnTo>
                <a:lnTo>
                  <a:pt x="151268" y="288170"/>
                </a:lnTo>
                <a:lnTo>
                  <a:pt x="107195" y="282257"/>
                </a:lnTo>
                <a:lnTo>
                  <a:pt x="57507" y="272097"/>
                </a:lnTo>
                <a:lnTo>
                  <a:pt x="28813" y="237827"/>
                </a:lnTo>
                <a:lnTo>
                  <a:pt x="7024" y="196056"/>
                </a:lnTo>
                <a:lnTo>
                  <a:pt x="0" y="149760"/>
                </a:lnTo>
                <a:lnTo>
                  <a:pt x="15597" y="101917"/>
                </a:lnTo>
                <a:lnTo>
                  <a:pt x="65762" y="48736"/>
                </a:lnTo>
                <a:lnTo>
                  <a:pt x="100687" y="19367"/>
                </a:lnTo>
                <a:lnTo>
                  <a:pt x="159543" y="5635"/>
                </a:lnTo>
                <a:lnTo>
                  <a:pt x="208637" y="0"/>
                </a:lnTo>
                <a:lnTo>
                  <a:pt x="256778" y="4365"/>
                </a:lnTo>
                <a:lnTo>
                  <a:pt x="312777" y="20637"/>
                </a:lnTo>
                <a:lnTo>
                  <a:pt x="319513" y="79941"/>
                </a:lnTo>
                <a:lnTo>
                  <a:pt x="315154" y="123822"/>
                </a:lnTo>
                <a:lnTo>
                  <a:pt x="306284" y="161546"/>
                </a:lnTo>
                <a:lnTo>
                  <a:pt x="299487" y="202379"/>
                </a:lnTo>
                <a:lnTo>
                  <a:pt x="301347" y="255587"/>
                </a:lnTo>
                <a:close/>
              </a:path>
            </a:pathLst>
          </a:custGeom>
          <a:ln w="9344">
            <a:solidFill>
              <a:srgbClr val="7F003F"/>
            </a:solidFill>
          </a:ln>
        </p:spPr>
        <p:txBody>
          <a:bodyPr wrap="square" lIns="0" tIns="0" rIns="0" bIns="0" rtlCol="0"/>
          <a:lstStyle/>
          <a:p>
            <a:endParaRPr/>
          </a:p>
        </p:txBody>
      </p:sp>
      <p:sp>
        <p:nvSpPr>
          <p:cNvPr id="107" name="object 107"/>
          <p:cNvSpPr/>
          <p:nvPr/>
        </p:nvSpPr>
        <p:spPr>
          <a:xfrm>
            <a:off x="4196079" y="41859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8" name="object 108"/>
          <p:cNvSpPr/>
          <p:nvPr/>
        </p:nvSpPr>
        <p:spPr>
          <a:xfrm>
            <a:off x="4391659" y="37553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9" name="object 109"/>
          <p:cNvSpPr/>
          <p:nvPr/>
        </p:nvSpPr>
        <p:spPr>
          <a:xfrm>
            <a:off x="3850818" y="3725227"/>
            <a:ext cx="318987" cy="287972"/>
          </a:xfrm>
          <a:prstGeom prst="rect">
            <a:avLst/>
          </a:prstGeom>
          <a:blipFill>
            <a:blip r:embed="rId25" cstate="print"/>
            <a:stretch>
              <a:fillRect/>
            </a:stretch>
          </a:blipFill>
        </p:spPr>
        <p:txBody>
          <a:bodyPr wrap="square" lIns="0" tIns="0" rIns="0" bIns="0" rtlCol="0"/>
          <a:lstStyle/>
          <a:p>
            <a:endParaRPr/>
          </a:p>
        </p:txBody>
      </p:sp>
      <p:sp>
        <p:nvSpPr>
          <p:cNvPr id="110" name="object 110"/>
          <p:cNvSpPr/>
          <p:nvPr/>
        </p:nvSpPr>
        <p:spPr>
          <a:xfrm>
            <a:off x="3850838" y="3724592"/>
            <a:ext cx="320040" cy="288925"/>
          </a:xfrm>
          <a:custGeom>
            <a:avLst/>
            <a:gdLst/>
            <a:ahLst/>
            <a:cxnLst/>
            <a:rect l="l" t="t" r="r" b="b"/>
            <a:pathLst>
              <a:path w="320039" h="288925">
                <a:moveTo>
                  <a:pt x="302061" y="254317"/>
                </a:moveTo>
                <a:lnTo>
                  <a:pt x="274617" y="265390"/>
                </a:lnTo>
                <a:lnTo>
                  <a:pt x="247292" y="276225"/>
                </a:lnTo>
                <a:lnTo>
                  <a:pt x="219729" y="284678"/>
                </a:lnTo>
                <a:lnTo>
                  <a:pt x="191571" y="288607"/>
                </a:lnTo>
                <a:lnTo>
                  <a:pt x="150911" y="288170"/>
                </a:lnTo>
                <a:lnTo>
                  <a:pt x="107275" y="282257"/>
                </a:lnTo>
                <a:lnTo>
                  <a:pt x="58221" y="272097"/>
                </a:lnTo>
                <a:lnTo>
                  <a:pt x="28971" y="237827"/>
                </a:lnTo>
                <a:lnTo>
                  <a:pt x="7104" y="196056"/>
                </a:lnTo>
                <a:lnTo>
                  <a:pt x="0" y="149760"/>
                </a:lnTo>
                <a:lnTo>
                  <a:pt x="15041" y="101917"/>
                </a:lnTo>
                <a:lnTo>
                  <a:pt x="65841" y="48260"/>
                </a:lnTo>
                <a:lnTo>
                  <a:pt x="101401" y="19367"/>
                </a:lnTo>
                <a:lnTo>
                  <a:pt x="160079" y="5635"/>
                </a:lnTo>
                <a:lnTo>
                  <a:pt x="208875" y="0"/>
                </a:lnTo>
                <a:lnTo>
                  <a:pt x="256956" y="4365"/>
                </a:lnTo>
                <a:lnTo>
                  <a:pt x="313491" y="20637"/>
                </a:lnTo>
                <a:lnTo>
                  <a:pt x="319618" y="79931"/>
                </a:lnTo>
                <a:lnTo>
                  <a:pt x="314954" y="123741"/>
                </a:lnTo>
                <a:lnTo>
                  <a:pt x="306084" y="161272"/>
                </a:lnTo>
                <a:lnTo>
                  <a:pt x="299592" y="201729"/>
                </a:lnTo>
                <a:lnTo>
                  <a:pt x="302061" y="254317"/>
                </a:lnTo>
                <a:close/>
              </a:path>
            </a:pathLst>
          </a:custGeom>
          <a:ln w="9344">
            <a:solidFill>
              <a:srgbClr val="7F003F"/>
            </a:solidFill>
          </a:ln>
        </p:spPr>
        <p:txBody>
          <a:bodyPr wrap="square" lIns="0" tIns="0" rIns="0" bIns="0" rtlCol="0"/>
          <a:lstStyle/>
          <a:p>
            <a:endParaRPr/>
          </a:p>
        </p:txBody>
      </p:sp>
      <p:sp>
        <p:nvSpPr>
          <p:cNvPr id="111" name="object 111"/>
          <p:cNvSpPr/>
          <p:nvPr/>
        </p:nvSpPr>
        <p:spPr>
          <a:xfrm>
            <a:off x="3926840" y="40906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2" name="object 112"/>
          <p:cNvSpPr/>
          <p:nvPr/>
        </p:nvSpPr>
        <p:spPr>
          <a:xfrm>
            <a:off x="4122420" y="36601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3" name="object 113"/>
          <p:cNvSpPr/>
          <p:nvPr/>
        </p:nvSpPr>
        <p:spPr>
          <a:xfrm>
            <a:off x="3868420" y="3426301"/>
            <a:ext cx="318668" cy="288448"/>
          </a:xfrm>
          <a:prstGeom prst="rect">
            <a:avLst/>
          </a:prstGeom>
          <a:blipFill>
            <a:blip r:embed="rId26" cstate="print"/>
            <a:stretch>
              <a:fillRect/>
            </a:stretch>
          </a:blipFill>
        </p:spPr>
        <p:txBody>
          <a:bodyPr wrap="square" lIns="0" tIns="0" rIns="0" bIns="0" rtlCol="0"/>
          <a:lstStyle/>
          <a:p>
            <a:endParaRPr/>
          </a:p>
        </p:txBody>
      </p:sp>
      <p:sp>
        <p:nvSpPr>
          <p:cNvPr id="114" name="object 114"/>
          <p:cNvSpPr/>
          <p:nvPr/>
        </p:nvSpPr>
        <p:spPr>
          <a:xfrm>
            <a:off x="3868598" y="3426142"/>
            <a:ext cx="319405" cy="288925"/>
          </a:xfrm>
          <a:custGeom>
            <a:avLst/>
            <a:gdLst/>
            <a:ahLst/>
            <a:cxnLst/>
            <a:rect l="l" t="t" r="r" b="b"/>
            <a:pathLst>
              <a:path w="319404" h="288925">
                <a:moveTo>
                  <a:pt x="300811" y="254317"/>
                </a:moveTo>
                <a:lnTo>
                  <a:pt x="273565" y="265390"/>
                </a:lnTo>
                <a:lnTo>
                  <a:pt x="246677" y="276225"/>
                </a:lnTo>
                <a:lnTo>
                  <a:pt x="219551" y="284678"/>
                </a:lnTo>
                <a:lnTo>
                  <a:pt x="191591" y="288607"/>
                </a:lnTo>
                <a:lnTo>
                  <a:pt x="150733" y="288170"/>
                </a:lnTo>
                <a:lnTo>
                  <a:pt x="106660" y="282257"/>
                </a:lnTo>
                <a:lnTo>
                  <a:pt x="56971" y="272097"/>
                </a:lnTo>
                <a:lnTo>
                  <a:pt x="28455" y="237827"/>
                </a:lnTo>
                <a:lnTo>
                  <a:pt x="6965" y="196056"/>
                </a:lnTo>
                <a:lnTo>
                  <a:pt x="0" y="149760"/>
                </a:lnTo>
                <a:lnTo>
                  <a:pt x="15061" y="101917"/>
                </a:lnTo>
                <a:lnTo>
                  <a:pt x="65226" y="48260"/>
                </a:lnTo>
                <a:lnTo>
                  <a:pt x="100151" y="19367"/>
                </a:lnTo>
                <a:lnTo>
                  <a:pt x="159007" y="5635"/>
                </a:lnTo>
                <a:lnTo>
                  <a:pt x="208101" y="0"/>
                </a:lnTo>
                <a:lnTo>
                  <a:pt x="256242" y="4365"/>
                </a:lnTo>
                <a:lnTo>
                  <a:pt x="312241" y="20637"/>
                </a:lnTo>
                <a:lnTo>
                  <a:pt x="318977" y="79931"/>
                </a:lnTo>
                <a:lnTo>
                  <a:pt x="314618" y="123741"/>
                </a:lnTo>
                <a:lnTo>
                  <a:pt x="305749" y="161272"/>
                </a:lnTo>
                <a:lnTo>
                  <a:pt x="298952" y="201729"/>
                </a:lnTo>
                <a:lnTo>
                  <a:pt x="300811" y="254317"/>
                </a:lnTo>
                <a:close/>
              </a:path>
            </a:pathLst>
          </a:custGeom>
          <a:ln w="9344">
            <a:solidFill>
              <a:srgbClr val="7F003F"/>
            </a:solidFill>
          </a:ln>
        </p:spPr>
        <p:txBody>
          <a:bodyPr wrap="square" lIns="0" tIns="0" rIns="0" bIns="0" rtlCol="0"/>
          <a:lstStyle/>
          <a:p>
            <a:endParaRPr/>
          </a:p>
        </p:txBody>
      </p:sp>
      <p:sp>
        <p:nvSpPr>
          <p:cNvPr id="115" name="object 115"/>
          <p:cNvSpPr/>
          <p:nvPr/>
        </p:nvSpPr>
        <p:spPr>
          <a:xfrm>
            <a:off x="3943350" y="37922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6" name="object 116"/>
          <p:cNvSpPr/>
          <p:nvPr/>
        </p:nvSpPr>
        <p:spPr>
          <a:xfrm>
            <a:off x="4138929" y="33616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7" name="object 117"/>
          <p:cNvSpPr/>
          <p:nvPr/>
        </p:nvSpPr>
        <p:spPr>
          <a:xfrm>
            <a:off x="3968750" y="3252152"/>
            <a:ext cx="318383" cy="288607"/>
          </a:xfrm>
          <a:prstGeom prst="rect">
            <a:avLst/>
          </a:prstGeom>
          <a:blipFill>
            <a:blip r:embed="rId27" cstate="print"/>
            <a:stretch>
              <a:fillRect/>
            </a:stretch>
          </a:blipFill>
        </p:spPr>
        <p:txBody>
          <a:bodyPr wrap="square" lIns="0" tIns="0" rIns="0" bIns="0" rtlCol="0"/>
          <a:lstStyle/>
          <a:p>
            <a:endParaRPr/>
          </a:p>
        </p:txBody>
      </p:sp>
      <p:sp>
        <p:nvSpPr>
          <p:cNvPr id="118" name="object 118"/>
          <p:cNvSpPr/>
          <p:nvPr/>
        </p:nvSpPr>
        <p:spPr>
          <a:xfrm>
            <a:off x="3968392" y="3251517"/>
            <a:ext cx="320040" cy="288290"/>
          </a:xfrm>
          <a:custGeom>
            <a:avLst/>
            <a:gdLst/>
            <a:ahLst/>
            <a:cxnLst/>
            <a:rect l="l" t="t" r="r" b="b"/>
            <a:pathLst>
              <a:path w="320039" h="288289">
                <a:moveTo>
                  <a:pt x="301347" y="254952"/>
                </a:moveTo>
                <a:lnTo>
                  <a:pt x="274101" y="266005"/>
                </a:lnTo>
                <a:lnTo>
                  <a:pt x="247213" y="276701"/>
                </a:lnTo>
                <a:lnTo>
                  <a:pt x="220087" y="284777"/>
                </a:lnTo>
                <a:lnTo>
                  <a:pt x="192127" y="287972"/>
                </a:lnTo>
                <a:lnTo>
                  <a:pt x="151268" y="287734"/>
                </a:lnTo>
                <a:lnTo>
                  <a:pt x="107195" y="282257"/>
                </a:lnTo>
                <a:lnTo>
                  <a:pt x="57507" y="272732"/>
                </a:lnTo>
                <a:lnTo>
                  <a:pt x="28813" y="237747"/>
                </a:lnTo>
                <a:lnTo>
                  <a:pt x="7024" y="195738"/>
                </a:lnTo>
                <a:lnTo>
                  <a:pt x="0" y="149681"/>
                </a:lnTo>
                <a:lnTo>
                  <a:pt x="15597" y="102552"/>
                </a:lnTo>
                <a:lnTo>
                  <a:pt x="65285" y="48260"/>
                </a:lnTo>
                <a:lnTo>
                  <a:pt x="100687" y="18732"/>
                </a:lnTo>
                <a:lnTo>
                  <a:pt x="159365" y="5199"/>
                </a:lnTo>
                <a:lnTo>
                  <a:pt x="208160" y="0"/>
                </a:lnTo>
                <a:lnTo>
                  <a:pt x="256242" y="4802"/>
                </a:lnTo>
                <a:lnTo>
                  <a:pt x="312777" y="21272"/>
                </a:lnTo>
                <a:lnTo>
                  <a:pt x="319513" y="80566"/>
                </a:lnTo>
                <a:lnTo>
                  <a:pt x="315154" y="124376"/>
                </a:lnTo>
                <a:lnTo>
                  <a:pt x="306284" y="161907"/>
                </a:lnTo>
                <a:lnTo>
                  <a:pt x="299487" y="202364"/>
                </a:lnTo>
                <a:lnTo>
                  <a:pt x="301347" y="254952"/>
                </a:lnTo>
                <a:close/>
              </a:path>
            </a:pathLst>
          </a:custGeom>
          <a:ln w="9344">
            <a:solidFill>
              <a:srgbClr val="7F003F"/>
            </a:solidFill>
          </a:ln>
        </p:spPr>
        <p:txBody>
          <a:bodyPr wrap="square" lIns="0" tIns="0" rIns="0" bIns="0" rtlCol="0"/>
          <a:lstStyle/>
          <a:p>
            <a:endParaRPr/>
          </a:p>
        </p:txBody>
      </p:sp>
      <p:sp>
        <p:nvSpPr>
          <p:cNvPr id="119" name="object 119"/>
          <p:cNvSpPr/>
          <p:nvPr/>
        </p:nvSpPr>
        <p:spPr>
          <a:xfrm>
            <a:off x="4043679" y="36182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0" name="object 120"/>
          <p:cNvSpPr/>
          <p:nvPr/>
        </p:nvSpPr>
        <p:spPr>
          <a:xfrm>
            <a:off x="4239259" y="31877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1" name="object 121"/>
          <p:cNvSpPr/>
          <p:nvPr/>
        </p:nvSpPr>
        <p:spPr>
          <a:xfrm>
            <a:off x="4112438" y="4055427"/>
            <a:ext cx="318977" cy="287972"/>
          </a:xfrm>
          <a:prstGeom prst="rect">
            <a:avLst/>
          </a:prstGeom>
          <a:blipFill>
            <a:blip r:embed="rId28" cstate="print"/>
            <a:stretch>
              <a:fillRect/>
            </a:stretch>
          </a:blipFill>
        </p:spPr>
        <p:txBody>
          <a:bodyPr wrap="square" lIns="0" tIns="0" rIns="0" bIns="0" rtlCol="0"/>
          <a:lstStyle/>
          <a:p>
            <a:endParaRPr/>
          </a:p>
        </p:txBody>
      </p:sp>
      <p:sp>
        <p:nvSpPr>
          <p:cNvPr id="122" name="object 122"/>
          <p:cNvSpPr/>
          <p:nvPr/>
        </p:nvSpPr>
        <p:spPr>
          <a:xfrm>
            <a:off x="4112458" y="4054792"/>
            <a:ext cx="320040" cy="288925"/>
          </a:xfrm>
          <a:custGeom>
            <a:avLst/>
            <a:gdLst/>
            <a:ahLst/>
            <a:cxnLst/>
            <a:rect l="l" t="t" r="r" b="b"/>
            <a:pathLst>
              <a:path w="320039" h="288925">
                <a:moveTo>
                  <a:pt x="302061" y="254317"/>
                </a:moveTo>
                <a:lnTo>
                  <a:pt x="274617" y="265390"/>
                </a:lnTo>
                <a:lnTo>
                  <a:pt x="247292" y="276225"/>
                </a:lnTo>
                <a:lnTo>
                  <a:pt x="219729" y="284678"/>
                </a:lnTo>
                <a:lnTo>
                  <a:pt x="191571" y="288607"/>
                </a:lnTo>
                <a:lnTo>
                  <a:pt x="151447" y="288170"/>
                </a:lnTo>
                <a:lnTo>
                  <a:pt x="107751" y="282257"/>
                </a:lnTo>
                <a:lnTo>
                  <a:pt x="58221" y="272097"/>
                </a:lnTo>
                <a:lnTo>
                  <a:pt x="28971" y="237648"/>
                </a:lnTo>
                <a:lnTo>
                  <a:pt x="7104" y="195580"/>
                </a:lnTo>
                <a:lnTo>
                  <a:pt x="0" y="149225"/>
                </a:lnTo>
                <a:lnTo>
                  <a:pt x="15041" y="101917"/>
                </a:lnTo>
                <a:lnTo>
                  <a:pt x="65841" y="48260"/>
                </a:lnTo>
                <a:lnTo>
                  <a:pt x="101401" y="19367"/>
                </a:lnTo>
                <a:lnTo>
                  <a:pt x="160079" y="5635"/>
                </a:lnTo>
                <a:lnTo>
                  <a:pt x="208875" y="0"/>
                </a:lnTo>
                <a:lnTo>
                  <a:pt x="256956" y="4365"/>
                </a:lnTo>
                <a:lnTo>
                  <a:pt x="313491" y="20637"/>
                </a:lnTo>
                <a:lnTo>
                  <a:pt x="319739" y="79931"/>
                </a:lnTo>
                <a:lnTo>
                  <a:pt x="315320" y="123741"/>
                </a:lnTo>
                <a:lnTo>
                  <a:pt x="306633" y="161272"/>
                </a:lnTo>
                <a:lnTo>
                  <a:pt x="300080" y="201729"/>
                </a:lnTo>
                <a:lnTo>
                  <a:pt x="302061" y="254317"/>
                </a:lnTo>
                <a:close/>
              </a:path>
            </a:pathLst>
          </a:custGeom>
          <a:ln w="9344">
            <a:solidFill>
              <a:srgbClr val="7F003F"/>
            </a:solidFill>
          </a:ln>
        </p:spPr>
        <p:txBody>
          <a:bodyPr wrap="square" lIns="0" tIns="0" rIns="0" bIns="0" rtlCol="0"/>
          <a:lstStyle/>
          <a:p>
            <a:endParaRPr/>
          </a:p>
        </p:txBody>
      </p:sp>
      <p:sp>
        <p:nvSpPr>
          <p:cNvPr id="123" name="object 123"/>
          <p:cNvSpPr/>
          <p:nvPr/>
        </p:nvSpPr>
        <p:spPr>
          <a:xfrm>
            <a:off x="4188459" y="4420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4" name="object 124"/>
          <p:cNvSpPr/>
          <p:nvPr/>
        </p:nvSpPr>
        <p:spPr>
          <a:xfrm>
            <a:off x="4384040" y="39903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5" name="object 125"/>
          <p:cNvSpPr/>
          <p:nvPr/>
        </p:nvSpPr>
        <p:spPr>
          <a:xfrm>
            <a:off x="4410888" y="2731452"/>
            <a:ext cx="319759" cy="288607"/>
          </a:xfrm>
          <a:prstGeom prst="rect">
            <a:avLst/>
          </a:prstGeom>
          <a:blipFill>
            <a:blip r:embed="rId29" cstate="print"/>
            <a:stretch>
              <a:fillRect/>
            </a:stretch>
          </a:blipFill>
        </p:spPr>
        <p:txBody>
          <a:bodyPr wrap="square" lIns="0" tIns="0" rIns="0" bIns="0" rtlCol="0"/>
          <a:lstStyle/>
          <a:p>
            <a:endParaRPr/>
          </a:p>
        </p:txBody>
      </p:sp>
      <p:sp>
        <p:nvSpPr>
          <p:cNvPr id="126" name="object 126"/>
          <p:cNvSpPr/>
          <p:nvPr/>
        </p:nvSpPr>
        <p:spPr>
          <a:xfrm>
            <a:off x="4410908" y="2731293"/>
            <a:ext cx="320675" cy="288925"/>
          </a:xfrm>
          <a:custGeom>
            <a:avLst/>
            <a:gdLst/>
            <a:ahLst/>
            <a:cxnLst/>
            <a:rect l="l" t="t" r="r" b="b"/>
            <a:pathLst>
              <a:path w="320675" h="288925">
                <a:moveTo>
                  <a:pt x="302061" y="254476"/>
                </a:moveTo>
                <a:lnTo>
                  <a:pt x="274816" y="265549"/>
                </a:lnTo>
                <a:lnTo>
                  <a:pt x="247927" y="276383"/>
                </a:lnTo>
                <a:lnTo>
                  <a:pt x="220801" y="284837"/>
                </a:lnTo>
                <a:lnTo>
                  <a:pt x="192841" y="288766"/>
                </a:lnTo>
                <a:lnTo>
                  <a:pt x="151983" y="288329"/>
                </a:lnTo>
                <a:lnTo>
                  <a:pt x="107910" y="282416"/>
                </a:lnTo>
                <a:lnTo>
                  <a:pt x="58221" y="272256"/>
                </a:lnTo>
                <a:lnTo>
                  <a:pt x="28971" y="237807"/>
                </a:lnTo>
                <a:lnTo>
                  <a:pt x="7104" y="195738"/>
                </a:lnTo>
                <a:lnTo>
                  <a:pt x="0" y="149383"/>
                </a:lnTo>
                <a:lnTo>
                  <a:pt x="15041" y="102076"/>
                </a:lnTo>
                <a:lnTo>
                  <a:pt x="65841" y="47783"/>
                </a:lnTo>
                <a:lnTo>
                  <a:pt x="101401" y="18256"/>
                </a:lnTo>
                <a:lnTo>
                  <a:pt x="160079" y="5258"/>
                </a:lnTo>
                <a:lnTo>
                  <a:pt x="208875" y="0"/>
                </a:lnTo>
                <a:lnTo>
                  <a:pt x="256956" y="4504"/>
                </a:lnTo>
                <a:lnTo>
                  <a:pt x="313491" y="20796"/>
                </a:lnTo>
                <a:lnTo>
                  <a:pt x="320105" y="80090"/>
                </a:lnTo>
                <a:lnTo>
                  <a:pt x="315503" y="123899"/>
                </a:lnTo>
                <a:lnTo>
                  <a:pt x="306450" y="161430"/>
                </a:lnTo>
                <a:lnTo>
                  <a:pt x="299714" y="201888"/>
                </a:lnTo>
                <a:lnTo>
                  <a:pt x="302061" y="254476"/>
                </a:lnTo>
                <a:close/>
              </a:path>
            </a:pathLst>
          </a:custGeom>
          <a:ln w="9344">
            <a:solidFill>
              <a:srgbClr val="7F003F"/>
            </a:solidFill>
          </a:ln>
        </p:spPr>
        <p:txBody>
          <a:bodyPr wrap="square" lIns="0" tIns="0" rIns="0" bIns="0" rtlCol="0"/>
          <a:lstStyle/>
          <a:p>
            <a:endParaRPr/>
          </a:p>
        </p:txBody>
      </p:sp>
      <p:sp>
        <p:nvSpPr>
          <p:cNvPr id="127" name="object 127"/>
          <p:cNvSpPr/>
          <p:nvPr/>
        </p:nvSpPr>
        <p:spPr>
          <a:xfrm>
            <a:off x="4486909" y="30975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8" name="object 128"/>
          <p:cNvSpPr/>
          <p:nvPr/>
        </p:nvSpPr>
        <p:spPr>
          <a:xfrm>
            <a:off x="4682490" y="26670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9" name="object 129"/>
          <p:cNvSpPr/>
          <p:nvPr/>
        </p:nvSpPr>
        <p:spPr>
          <a:xfrm>
            <a:off x="4211320" y="2871152"/>
            <a:ext cx="319156" cy="288607"/>
          </a:xfrm>
          <a:prstGeom prst="rect">
            <a:avLst/>
          </a:prstGeom>
          <a:blipFill>
            <a:blip r:embed="rId30" cstate="print"/>
            <a:stretch>
              <a:fillRect/>
            </a:stretch>
          </a:blipFill>
        </p:spPr>
        <p:txBody>
          <a:bodyPr wrap="square" lIns="0" tIns="0" rIns="0" bIns="0" rtlCol="0"/>
          <a:lstStyle/>
          <a:p>
            <a:endParaRPr/>
          </a:p>
        </p:txBody>
      </p:sp>
      <p:sp>
        <p:nvSpPr>
          <p:cNvPr id="130" name="object 130"/>
          <p:cNvSpPr/>
          <p:nvPr/>
        </p:nvSpPr>
        <p:spPr>
          <a:xfrm>
            <a:off x="4211518" y="2870993"/>
            <a:ext cx="319405" cy="288925"/>
          </a:xfrm>
          <a:custGeom>
            <a:avLst/>
            <a:gdLst/>
            <a:ahLst/>
            <a:cxnLst/>
            <a:rect l="l" t="t" r="r" b="b"/>
            <a:pathLst>
              <a:path w="319404" h="288925">
                <a:moveTo>
                  <a:pt x="302061" y="254476"/>
                </a:moveTo>
                <a:lnTo>
                  <a:pt x="274617" y="265549"/>
                </a:lnTo>
                <a:lnTo>
                  <a:pt x="247292" y="276383"/>
                </a:lnTo>
                <a:lnTo>
                  <a:pt x="219729" y="284837"/>
                </a:lnTo>
                <a:lnTo>
                  <a:pt x="191571" y="288766"/>
                </a:lnTo>
                <a:lnTo>
                  <a:pt x="150911" y="288329"/>
                </a:lnTo>
                <a:lnTo>
                  <a:pt x="107275" y="282416"/>
                </a:lnTo>
                <a:lnTo>
                  <a:pt x="58221" y="272256"/>
                </a:lnTo>
                <a:lnTo>
                  <a:pt x="28971" y="237807"/>
                </a:lnTo>
                <a:lnTo>
                  <a:pt x="7104" y="195738"/>
                </a:lnTo>
                <a:lnTo>
                  <a:pt x="0" y="149383"/>
                </a:lnTo>
                <a:lnTo>
                  <a:pt x="15041" y="102076"/>
                </a:lnTo>
                <a:lnTo>
                  <a:pt x="65841" y="47783"/>
                </a:lnTo>
                <a:lnTo>
                  <a:pt x="101401" y="18256"/>
                </a:lnTo>
                <a:lnTo>
                  <a:pt x="160059" y="5258"/>
                </a:lnTo>
                <a:lnTo>
                  <a:pt x="208716" y="0"/>
                </a:lnTo>
                <a:lnTo>
                  <a:pt x="256420" y="4504"/>
                </a:lnTo>
                <a:lnTo>
                  <a:pt x="312221" y="20796"/>
                </a:lnTo>
                <a:lnTo>
                  <a:pt x="318967" y="80090"/>
                </a:lnTo>
                <a:lnTo>
                  <a:pt x="314680" y="123899"/>
                </a:lnTo>
                <a:lnTo>
                  <a:pt x="306003" y="161430"/>
                </a:lnTo>
                <a:lnTo>
                  <a:pt x="299582" y="201888"/>
                </a:lnTo>
                <a:lnTo>
                  <a:pt x="302061" y="254476"/>
                </a:lnTo>
                <a:close/>
              </a:path>
            </a:pathLst>
          </a:custGeom>
          <a:ln w="9344">
            <a:solidFill>
              <a:srgbClr val="7F003F"/>
            </a:solidFill>
          </a:ln>
        </p:spPr>
        <p:txBody>
          <a:bodyPr wrap="square" lIns="0" tIns="0" rIns="0" bIns="0" rtlCol="0"/>
          <a:lstStyle/>
          <a:p>
            <a:endParaRPr/>
          </a:p>
        </p:txBody>
      </p:sp>
      <p:sp>
        <p:nvSpPr>
          <p:cNvPr id="131" name="object 131"/>
          <p:cNvSpPr/>
          <p:nvPr/>
        </p:nvSpPr>
        <p:spPr>
          <a:xfrm>
            <a:off x="4287520" y="32372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2" name="object 132"/>
          <p:cNvSpPr/>
          <p:nvPr/>
        </p:nvSpPr>
        <p:spPr>
          <a:xfrm>
            <a:off x="4483100" y="28067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3" name="object 133"/>
          <p:cNvSpPr/>
          <p:nvPr/>
        </p:nvSpPr>
        <p:spPr>
          <a:xfrm>
            <a:off x="4010640" y="3058001"/>
            <a:ext cx="317905" cy="288448"/>
          </a:xfrm>
          <a:prstGeom prst="rect">
            <a:avLst/>
          </a:prstGeom>
          <a:blipFill>
            <a:blip r:embed="rId31" cstate="print"/>
            <a:stretch>
              <a:fillRect/>
            </a:stretch>
          </a:blipFill>
        </p:spPr>
        <p:txBody>
          <a:bodyPr wrap="square" lIns="0" tIns="0" rIns="0" bIns="0" rtlCol="0"/>
          <a:lstStyle/>
          <a:p>
            <a:endParaRPr/>
          </a:p>
        </p:txBody>
      </p:sp>
      <p:sp>
        <p:nvSpPr>
          <p:cNvPr id="134" name="object 134"/>
          <p:cNvSpPr/>
          <p:nvPr/>
        </p:nvSpPr>
        <p:spPr>
          <a:xfrm>
            <a:off x="4009588" y="3057842"/>
            <a:ext cx="320040" cy="288925"/>
          </a:xfrm>
          <a:custGeom>
            <a:avLst/>
            <a:gdLst/>
            <a:ahLst/>
            <a:cxnLst/>
            <a:rect l="l" t="t" r="r" b="b"/>
            <a:pathLst>
              <a:path w="320039" h="288925">
                <a:moveTo>
                  <a:pt x="302061" y="254317"/>
                </a:moveTo>
                <a:lnTo>
                  <a:pt x="274617" y="265390"/>
                </a:lnTo>
                <a:lnTo>
                  <a:pt x="247292" y="276225"/>
                </a:lnTo>
                <a:lnTo>
                  <a:pt x="219729" y="284678"/>
                </a:lnTo>
                <a:lnTo>
                  <a:pt x="191571" y="288607"/>
                </a:lnTo>
                <a:lnTo>
                  <a:pt x="150911" y="288170"/>
                </a:lnTo>
                <a:lnTo>
                  <a:pt x="107275" y="282257"/>
                </a:lnTo>
                <a:lnTo>
                  <a:pt x="58221" y="272097"/>
                </a:lnTo>
                <a:lnTo>
                  <a:pt x="28971" y="237827"/>
                </a:lnTo>
                <a:lnTo>
                  <a:pt x="7104" y="196056"/>
                </a:lnTo>
                <a:lnTo>
                  <a:pt x="0" y="149760"/>
                </a:lnTo>
                <a:lnTo>
                  <a:pt x="15041" y="101917"/>
                </a:lnTo>
                <a:lnTo>
                  <a:pt x="65841" y="48260"/>
                </a:lnTo>
                <a:lnTo>
                  <a:pt x="101401" y="19367"/>
                </a:lnTo>
                <a:lnTo>
                  <a:pt x="160079" y="5635"/>
                </a:lnTo>
                <a:lnTo>
                  <a:pt x="208875" y="0"/>
                </a:lnTo>
                <a:lnTo>
                  <a:pt x="256956" y="4365"/>
                </a:lnTo>
                <a:lnTo>
                  <a:pt x="313491" y="20637"/>
                </a:lnTo>
                <a:lnTo>
                  <a:pt x="319618" y="79931"/>
                </a:lnTo>
                <a:lnTo>
                  <a:pt x="314954" y="123741"/>
                </a:lnTo>
                <a:lnTo>
                  <a:pt x="306084" y="161272"/>
                </a:lnTo>
                <a:lnTo>
                  <a:pt x="299592" y="201729"/>
                </a:lnTo>
                <a:lnTo>
                  <a:pt x="302061" y="254317"/>
                </a:lnTo>
                <a:close/>
              </a:path>
            </a:pathLst>
          </a:custGeom>
          <a:ln w="9344">
            <a:solidFill>
              <a:srgbClr val="7F003F"/>
            </a:solidFill>
          </a:ln>
        </p:spPr>
        <p:txBody>
          <a:bodyPr wrap="square" lIns="0" tIns="0" rIns="0" bIns="0" rtlCol="0"/>
          <a:lstStyle/>
          <a:p>
            <a:endParaRPr/>
          </a:p>
        </p:txBody>
      </p:sp>
      <p:sp>
        <p:nvSpPr>
          <p:cNvPr id="135" name="object 135"/>
          <p:cNvSpPr/>
          <p:nvPr/>
        </p:nvSpPr>
        <p:spPr>
          <a:xfrm>
            <a:off x="4085590" y="34239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6" name="object 136"/>
          <p:cNvSpPr/>
          <p:nvPr/>
        </p:nvSpPr>
        <p:spPr>
          <a:xfrm>
            <a:off x="4281170" y="29933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7" name="object 137"/>
          <p:cNvSpPr/>
          <p:nvPr/>
        </p:nvSpPr>
        <p:spPr>
          <a:xfrm>
            <a:off x="4457700" y="3097529"/>
            <a:ext cx="355600" cy="318770"/>
          </a:xfrm>
          <a:prstGeom prst="rect">
            <a:avLst/>
          </a:prstGeom>
          <a:blipFill>
            <a:blip r:embed="rId32" cstate="print"/>
            <a:stretch>
              <a:fillRect/>
            </a:stretch>
          </a:blipFill>
        </p:spPr>
        <p:txBody>
          <a:bodyPr wrap="square" lIns="0" tIns="0" rIns="0" bIns="0" rtlCol="0"/>
          <a:lstStyle/>
          <a:p>
            <a:endParaRPr/>
          </a:p>
        </p:txBody>
      </p:sp>
      <p:sp>
        <p:nvSpPr>
          <p:cNvPr id="138" name="object 138"/>
          <p:cNvSpPr/>
          <p:nvPr/>
        </p:nvSpPr>
        <p:spPr>
          <a:xfrm>
            <a:off x="4457700" y="3097529"/>
            <a:ext cx="355600" cy="318770"/>
          </a:xfrm>
          <a:custGeom>
            <a:avLst/>
            <a:gdLst/>
            <a:ahLst/>
            <a:cxnLst/>
            <a:rect l="l" t="t" r="r" b="b"/>
            <a:pathLst>
              <a:path w="355600" h="318770">
                <a:moveTo>
                  <a:pt x="193039" y="318770"/>
                </a:moveTo>
                <a:lnTo>
                  <a:pt x="243204" y="289083"/>
                </a:lnTo>
                <a:lnTo>
                  <a:pt x="285750" y="252730"/>
                </a:lnTo>
                <a:lnTo>
                  <a:pt x="310594" y="220741"/>
                </a:lnTo>
                <a:lnTo>
                  <a:pt x="333057" y="182562"/>
                </a:lnTo>
                <a:lnTo>
                  <a:pt x="355600" y="137160"/>
                </a:lnTo>
                <a:lnTo>
                  <a:pt x="345678" y="93225"/>
                </a:lnTo>
                <a:lnTo>
                  <a:pt x="325754" y="50482"/>
                </a:lnTo>
                <a:lnTo>
                  <a:pt x="293449" y="16787"/>
                </a:lnTo>
                <a:lnTo>
                  <a:pt x="246379" y="0"/>
                </a:lnTo>
                <a:lnTo>
                  <a:pt x="211851" y="436"/>
                </a:lnTo>
                <a:lnTo>
                  <a:pt x="173037" y="6350"/>
                </a:lnTo>
                <a:lnTo>
                  <a:pt x="128270" y="16510"/>
                </a:lnTo>
                <a:lnTo>
                  <a:pt x="81617" y="54332"/>
                </a:lnTo>
                <a:lnTo>
                  <a:pt x="47466" y="89535"/>
                </a:lnTo>
                <a:lnTo>
                  <a:pt x="21649" y="130452"/>
                </a:lnTo>
                <a:lnTo>
                  <a:pt x="0" y="185420"/>
                </a:lnTo>
                <a:lnTo>
                  <a:pt x="42753" y="226842"/>
                </a:lnTo>
                <a:lnTo>
                  <a:pt x="80203" y="250098"/>
                </a:lnTo>
                <a:lnTo>
                  <a:pt x="115580" y="265978"/>
                </a:lnTo>
                <a:lnTo>
                  <a:pt x="152115" y="285272"/>
                </a:lnTo>
                <a:lnTo>
                  <a:pt x="193039" y="318770"/>
                </a:lnTo>
                <a:close/>
              </a:path>
            </a:pathLst>
          </a:custGeom>
          <a:ln w="9344">
            <a:solidFill>
              <a:srgbClr val="7F003F"/>
            </a:solidFill>
          </a:ln>
        </p:spPr>
        <p:txBody>
          <a:bodyPr wrap="square" lIns="0" tIns="0" rIns="0" bIns="0" rtlCol="0"/>
          <a:lstStyle/>
          <a:p>
            <a:endParaRPr/>
          </a:p>
        </p:txBody>
      </p:sp>
      <p:sp>
        <p:nvSpPr>
          <p:cNvPr id="139" name="object 139"/>
          <p:cNvSpPr/>
          <p:nvPr/>
        </p:nvSpPr>
        <p:spPr>
          <a:xfrm>
            <a:off x="4876800" y="33058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0" name="object 140"/>
          <p:cNvSpPr/>
          <p:nvPr/>
        </p:nvSpPr>
        <p:spPr>
          <a:xfrm>
            <a:off x="4415790" y="31978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1" name="object 141"/>
          <p:cNvSpPr/>
          <p:nvPr/>
        </p:nvSpPr>
        <p:spPr>
          <a:xfrm>
            <a:off x="4340859" y="3284220"/>
            <a:ext cx="358139" cy="318769"/>
          </a:xfrm>
          <a:prstGeom prst="rect">
            <a:avLst/>
          </a:prstGeom>
          <a:blipFill>
            <a:blip r:embed="rId33" cstate="print"/>
            <a:stretch>
              <a:fillRect/>
            </a:stretch>
          </a:blipFill>
        </p:spPr>
        <p:txBody>
          <a:bodyPr wrap="square" lIns="0" tIns="0" rIns="0" bIns="0" rtlCol="0"/>
          <a:lstStyle/>
          <a:p>
            <a:endParaRPr/>
          </a:p>
        </p:txBody>
      </p:sp>
      <p:sp>
        <p:nvSpPr>
          <p:cNvPr id="142" name="object 142"/>
          <p:cNvSpPr/>
          <p:nvPr/>
        </p:nvSpPr>
        <p:spPr>
          <a:xfrm>
            <a:off x="4342129" y="3284220"/>
            <a:ext cx="355600" cy="320040"/>
          </a:xfrm>
          <a:custGeom>
            <a:avLst/>
            <a:gdLst/>
            <a:ahLst/>
            <a:cxnLst/>
            <a:rect l="l" t="t" r="r" b="b"/>
            <a:pathLst>
              <a:path w="355600" h="320039">
                <a:moveTo>
                  <a:pt x="193040" y="320039"/>
                </a:moveTo>
                <a:lnTo>
                  <a:pt x="218261" y="304700"/>
                </a:lnTo>
                <a:lnTo>
                  <a:pt x="243363" y="289718"/>
                </a:lnTo>
                <a:lnTo>
                  <a:pt x="266799" y="273069"/>
                </a:lnTo>
                <a:lnTo>
                  <a:pt x="311130" y="220741"/>
                </a:lnTo>
                <a:lnTo>
                  <a:pt x="333216" y="182562"/>
                </a:lnTo>
                <a:lnTo>
                  <a:pt x="355600" y="137159"/>
                </a:lnTo>
                <a:lnTo>
                  <a:pt x="346412" y="93225"/>
                </a:lnTo>
                <a:lnTo>
                  <a:pt x="326866" y="50482"/>
                </a:lnTo>
                <a:lnTo>
                  <a:pt x="294699" y="16787"/>
                </a:lnTo>
                <a:lnTo>
                  <a:pt x="247650" y="0"/>
                </a:lnTo>
                <a:lnTo>
                  <a:pt x="213121" y="436"/>
                </a:lnTo>
                <a:lnTo>
                  <a:pt x="174307" y="6349"/>
                </a:lnTo>
                <a:lnTo>
                  <a:pt x="129540" y="16509"/>
                </a:lnTo>
                <a:lnTo>
                  <a:pt x="82153" y="55066"/>
                </a:lnTo>
                <a:lnTo>
                  <a:pt x="47625" y="90646"/>
                </a:lnTo>
                <a:lnTo>
                  <a:pt x="21669" y="131702"/>
                </a:lnTo>
                <a:lnTo>
                  <a:pt x="0" y="186689"/>
                </a:lnTo>
                <a:lnTo>
                  <a:pt x="42753" y="227502"/>
                </a:lnTo>
                <a:lnTo>
                  <a:pt x="80203" y="250454"/>
                </a:lnTo>
                <a:lnTo>
                  <a:pt x="115580" y="266334"/>
                </a:lnTo>
                <a:lnTo>
                  <a:pt x="152115" y="285932"/>
                </a:lnTo>
                <a:lnTo>
                  <a:pt x="193040" y="320039"/>
                </a:lnTo>
                <a:close/>
              </a:path>
            </a:pathLst>
          </a:custGeom>
          <a:ln w="9344">
            <a:solidFill>
              <a:srgbClr val="7F003F"/>
            </a:solidFill>
          </a:ln>
        </p:spPr>
        <p:txBody>
          <a:bodyPr wrap="square" lIns="0" tIns="0" rIns="0" bIns="0" rtlCol="0"/>
          <a:lstStyle/>
          <a:p>
            <a:endParaRPr/>
          </a:p>
        </p:txBody>
      </p:sp>
      <p:sp>
        <p:nvSpPr>
          <p:cNvPr id="143" name="object 143"/>
          <p:cNvSpPr/>
          <p:nvPr/>
        </p:nvSpPr>
        <p:spPr>
          <a:xfrm>
            <a:off x="4762500" y="34925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4" name="object 144"/>
          <p:cNvSpPr/>
          <p:nvPr/>
        </p:nvSpPr>
        <p:spPr>
          <a:xfrm>
            <a:off x="4300220" y="33845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5" name="object 145"/>
          <p:cNvSpPr/>
          <p:nvPr/>
        </p:nvSpPr>
        <p:spPr>
          <a:xfrm>
            <a:off x="4491990" y="2933700"/>
            <a:ext cx="355600" cy="320039"/>
          </a:xfrm>
          <a:prstGeom prst="rect">
            <a:avLst/>
          </a:prstGeom>
          <a:blipFill>
            <a:blip r:embed="rId34" cstate="print"/>
            <a:stretch>
              <a:fillRect/>
            </a:stretch>
          </a:blipFill>
        </p:spPr>
        <p:txBody>
          <a:bodyPr wrap="square" lIns="0" tIns="0" rIns="0" bIns="0" rtlCol="0"/>
          <a:lstStyle/>
          <a:p>
            <a:endParaRPr/>
          </a:p>
        </p:txBody>
      </p:sp>
      <p:sp>
        <p:nvSpPr>
          <p:cNvPr id="146" name="object 146"/>
          <p:cNvSpPr/>
          <p:nvPr/>
        </p:nvSpPr>
        <p:spPr>
          <a:xfrm>
            <a:off x="4493259" y="2933700"/>
            <a:ext cx="354330" cy="320040"/>
          </a:xfrm>
          <a:custGeom>
            <a:avLst/>
            <a:gdLst/>
            <a:ahLst/>
            <a:cxnLst/>
            <a:rect l="l" t="t" r="r" b="b"/>
            <a:pathLst>
              <a:path w="354329" h="320039">
                <a:moveTo>
                  <a:pt x="191769" y="320039"/>
                </a:moveTo>
                <a:lnTo>
                  <a:pt x="242093" y="290353"/>
                </a:lnTo>
                <a:lnTo>
                  <a:pt x="285750" y="254000"/>
                </a:lnTo>
                <a:lnTo>
                  <a:pt x="310395" y="221277"/>
                </a:lnTo>
                <a:lnTo>
                  <a:pt x="332422" y="182721"/>
                </a:lnTo>
                <a:lnTo>
                  <a:pt x="354329" y="137160"/>
                </a:lnTo>
                <a:lnTo>
                  <a:pt x="344963" y="93225"/>
                </a:lnTo>
                <a:lnTo>
                  <a:pt x="325119" y="50482"/>
                </a:lnTo>
                <a:lnTo>
                  <a:pt x="292893" y="16787"/>
                </a:lnTo>
                <a:lnTo>
                  <a:pt x="246379" y="0"/>
                </a:lnTo>
                <a:lnTo>
                  <a:pt x="211851" y="972"/>
                </a:lnTo>
                <a:lnTo>
                  <a:pt x="173037" y="6826"/>
                </a:lnTo>
                <a:lnTo>
                  <a:pt x="128269" y="16510"/>
                </a:lnTo>
                <a:lnTo>
                  <a:pt x="81438" y="54332"/>
                </a:lnTo>
                <a:lnTo>
                  <a:pt x="46989" y="89535"/>
                </a:lnTo>
                <a:lnTo>
                  <a:pt x="21113" y="130452"/>
                </a:lnTo>
                <a:lnTo>
                  <a:pt x="0" y="185420"/>
                </a:lnTo>
                <a:lnTo>
                  <a:pt x="42743" y="226852"/>
                </a:lnTo>
                <a:lnTo>
                  <a:pt x="80121" y="250179"/>
                </a:lnTo>
                <a:lnTo>
                  <a:pt x="115305" y="266252"/>
                </a:lnTo>
                <a:lnTo>
                  <a:pt x="151465" y="285922"/>
                </a:lnTo>
                <a:lnTo>
                  <a:pt x="191769" y="320039"/>
                </a:lnTo>
                <a:close/>
              </a:path>
            </a:pathLst>
          </a:custGeom>
          <a:ln w="9344">
            <a:solidFill>
              <a:srgbClr val="7F003F"/>
            </a:solidFill>
          </a:ln>
        </p:spPr>
        <p:txBody>
          <a:bodyPr wrap="square" lIns="0" tIns="0" rIns="0" bIns="0" rtlCol="0"/>
          <a:lstStyle/>
          <a:p>
            <a:endParaRPr/>
          </a:p>
        </p:txBody>
      </p:sp>
      <p:sp>
        <p:nvSpPr>
          <p:cNvPr id="147" name="object 147"/>
          <p:cNvSpPr/>
          <p:nvPr/>
        </p:nvSpPr>
        <p:spPr>
          <a:xfrm>
            <a:off x="4911090" y="31432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8" name="object 148"/>
          <p:cNvSpPr/>
          <p:nvPr/>
        </p:nvSpPr>
        <p:spPr>
          <a:xfrm>
            <a:off x="4451350" y="30340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9" name="object 149"/>
          <p:cNvSpPr/>
          <p:nvPr/>
        </p:nvSpPr>
        <p:spPr>
          <a:xfrm>
            <a:off x="4237990" y="3078479"/>
            <a:ext cx="355600" cy="318770"/>
          </a:xfrm>
          <a:prstGeom prst="rect">
            <a:avLst/>
          </a:prstGeom>
          <a:blipFill>
            <a:blip r:embed="rId35" cstate="print"/>
            <a:stretch>
              <a:fillRect/>
            </a:stretch>
          </a:blipFill>
        </p:spPr>
        <p:txBody>
          <a:bodyPr wrap="square" lIns="0" tIns="0" rIns="0" bIns="0" rtlCol="0"/>
          <a:lstStyle/>
          <a:p>
            <a:endParaRPr/>
          </a:p>
        </p:txBody>
      </p:sp>
      <p:sp>
        <p:nvSpPr>
          <p:cNvPr id="150" name="object 150"/>
          <p:cNvSpPr/>
          <p:nvPr/>
        </p:nvSpPr>
        <p:spPr>
          <a:xfrm>
            <a:off x="4239259" y="3078479"/>
            <a:ext cx="354330" cy="318770"/>
          </a:xfrm>
          <a:custGeom>
            <a:avLst/>
            <a:gdLst/>
            <a:ahLst/>
            <a:cxnLst/>
            <a:rect l="l" t="t" r="r" b="b"/>
            <a:pathLst>
              <a:path w="354329" h="318770">
                <a:moveTo>
                  <a:pt x="191769" y="318770"/>
                </a:moveTo>
                <a:lnTo>
                  <a:pt x="242093" y="289083"/>
                </a:lnTo>
                <a:lnTo>
                  <a:pt x="285750" y="252730"/>
                </a:lnTo>
                <a:lnTo>
                  <a:pt x="309860" y="220741"/>
                </a:lnTo>
                <a:lnTo>
                  <a:pt x="331946" y="182562"/>
                </a:lnTo>
                <a:lnTo>
                  <a:pt x="354329" y="137160"/>
                </a:lnTo>
                <a:lnTo>
                  <a:pt x="345142" y="93225"/>
                </a:lnTo>
                <a:lnTo>
                  <a:pt x="325596" y="50482"/>
                </a:lnTo>
                <a:lnTo>
                  <a:pt x="293429" y="16787"/>
                </a:lnTo>
                <a:lnTo>
                  <a:pt x="246379" y="0"/>
                </a:lnTo>
                <a:lnTo>
                  <a:pt x="211851" y="436"/>
                </a:lnTo>
                <a:lnTo>
                  <a:pt x="173037" y="6350"/>
                </a:lnTo>
                <a:lnTo>
                  <a:pt x="128269" y="16510"/>
                </a:lnTo>
                <a:lnTo>
                  <a:pt x="81438" y="54332"/>
                </a:lnTo>
                <a:lnTo>
                  <a:pt x="46989" y="89535"/>
                </a:lnTo>
                <a:lnTo>
                  <a:pt x="21113" y="130452"/>
                </a:lnTo>
                <a:lnTo>
                  <a:pt x="0" y="185420"/>
                </a:lnTo>
                <a:lnTo>
                  <a:pt x="42743" y="226842"/>
                </a:lnTo>
                <a:lnTo>
                  <a:pt x="80121" y="250098"/>
                </a:lnTo>
                <a:lnTo>
                  <a:pt x="115305" y="265978"/>
                </a:lnTo>
                <a:lnTo>
                  <a:pt x="151465" y="285272"/>
                </a:lnTo>
                <a:lnTo>
                  <a:pt x="191769" y="318770"/>
                </a:lnTo>
                <a:close/>
              </a:path>
            </a:pathLst>
          </a:custGeom>
          <a:ln w="9344">
            <a:solidFill>
              <a:srgbClr val="7F003F"/>
            </a:solidFill>
          </a:ln>
        </p:spPr>
        <p:txBody>
          <a:bodyPr wrap="square" lIns="0" tIns="0" rIns="0" bIns="0" rtlCol="0"/>
          <a:lstStyle/>
          <a:p>
            <a:endParaRPr/>
          </a:p>
        </p:txBody>
      </p:sp>
      <p:sp>
        <p:nvSpPr>
          <p:cNvPr id="151" name="object 151"/>
          <p:cNvSpPr/>
          <p:nvPr/>
        </p:nvSpPr>
        <p:spPr>
          <a:xfrm>
            <a:off x="4657090" y="32867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2" name="object 152"/>
          <p:cNvSpPr/>
          <p:nvPr/>
        </p:nvSpPr>
        <p:spPr>
          <a:xfrm>
            <a:off x="4197350" y="31788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3" name="object 153"/>
          <p:cNvSpPr/>
          <p:nvPr/>
        </p:nvSpPr>
        <p:spPr>
          <a:xfrm>
            <a:off x="4168140" y="3340100"/>
            <a:ext cx="318770" cy="355600"/>
          </a:xfrm>
          <a:prstGeom prst="rect">
            <a:avLst/>
          </a:prstGeom>
          <a:blipFill>
            <a:blip r:embed="rId36" cstate="print"/>
            <a:stretch>
              <a:fillRect/>
            </a:stretch>
          </a:blipFill>
        </p:spPr>
        <p:txBody>
          <a:bodyPr wrap="square" lIns="0" tIns="0" rIns="0" bIns="0" rtlCol="0"/>
          <a:lstStyle/>
          <a:p>
            <a:endParaRPr/>
          </a:p>
        </p:txBody>
      </p:sp>
      <p:sp>
        <p:nvSpPr>
          <p:cNvPr id="154" name="object 154"/>
          <p:cNvSpPr/>
          <p:nvPr/>
        </p:nvSpPr>
        <p:spPr>
          <a:xfrm>
            <a:off x="4168140" y="3340100"/>
            <a:ext cx="320040" cy="356870"/>
          </a:xfrm>
          <a:custGeom>
            <a:avLst/>
            <a:gdLst/>
            <a:ahLst/>
            <a:cxnLst/>
            <a:rect l="l" t="t" r="r" b="b"/>
            <a:pathLst>
              <a:path w="320039" h="356870">
                <a:moveTo>
                  <a:pt x="0" y="193039"/>
                </a:moveTo>
                <a:lnTo>
                  <a:pt x="29686" y="243363"/>
                </a:lnTo>
                <a:lnTo>
                  <a:pt x="66039" y="287019"/>
                </a:lnTo>
                <a:lnTo>
                  <a:pt x="98762" y="311328"/>
                </a:lnTo>
                <a:lnTo>
                  <a:pt x="137318" y="333851"/>
                </a:lnTo>
                <a:lnTo>
                  <a:pt x="182880" y="356869"/>
                </a:lnTo>
                <a:lnTo>
                  <a:pt x="226635" y="347483"/>
                </a:lnTo>
                <a:lnTo>
                  <a:pt x="269081" y="327501"/>
                </a:lnTo>
                <a:lnTo>
                  <a:pt x="302716" y="294897"/>
                </a:lnTo>
                <a:lnTo>
                  <a:pt x="320039" y="247650"/>
                </a:lnTo>
                <a:lnTo>
                  <a:pt x="318869" y="213121"/>
                </a:lnTo>
                <a:lnTo>
                  <a:pt x="312578" y="174307"/>
                </a:lnTo>
                <a:lnTo>
                  <a:pt x="302260" y="129539"/>
                </a:lnTo>
                <a:lnTo>
                  <a:pt x="264437" y="82153"/>
                </a:lnTo>
                <a:lnTo>
                  <a:pt x="229235" y="47625"/>
                </a:lnTo>
                <a:lnTo>
                  <a:pt x="188317" y="21669"/>
                </a:lnTo>
                <a:lnTo>
                  <a:pt x="133350" y="0"/>
                </a:lnTo>
                <a:lnTo>
                  <a:pt x="91927" y="42875"/>
                </a:lnTo>
                <a:lnTo>
                  <a:pt x="68671" y="80568"/>
                </a:lnTo>
                <a:lnTo>
                  <a:pt x="52791" y="116128"/>
                </a:lnTo>
                <a:lnTo>
                  <a:pt x="33497" y="152603"/>
                </a:lnTo>
                <a:lnTo>
                  <a:pt x="0" y="193039"/>
                </a:lnTo>
                <a:close/>
              </a:path>
            </a:pathLst>
          </a:custGeom>
          <a:ln w="9344">
            <a:solidFill>
              <a:srgbClr val="7F003F"/>
            </a:solidFill>
          </a:ln>
        </p:spPr>
        <p:txBody>
          <a:bodyPr wrap="square" lIns="0" tIns="0" rIns="0" bIns="0" rtlCol="0"/>
          <a:lstStyle/>
          <a:p>
            <a:endParaRPr/>
          </a:p>
        </p:txBody>
      </p:sp>
      <p:sp>
        <p:nvSpPr>
          <p:cNvPr id="155" name="object 155"/>
          <p:cNvSpPr/>
          <p:nvPr/>
        </p:nvSpPr>
        <p:spPr>
          <a:xfrm>
            <a:off x="4278629" y="37604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6" name="object 156"/>
          <p:cNvSpPr/>
          <p:nvPr/>
        </p:nvSpPr>
        <p:spPr>
          <a:xfrm>
            <a:off x="4386579" y="32981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7" name="object 157"/>
          <p:cNvSpPr/>
          <p:nvPr/>
        </p:nvSpPr>
        <p:spPr>
          <a:xfrm>
            <a:off x="4028440" y="3539490"/>
            <a:ext cx="318770" cy="356870"/>
          </a:xfrm>
          <a:prstGeom prst="rect">
            <a:avLst/>
          </a:prstGeom>
          <a:blipFill>
            <a:blip r:embed="rId37" cstate="print"/>
            <a:stretch>
              <a:fillRect/>
            </a:stretch>
          </a:blipFill>
        </p:spPr>
        <p:txBody>
          <a:bodyPr wrap="square" lIns="0" tIns="0" rIns="0" bIns="0" rtlCol="0"/>
          <a:lstStyle/>
          <a:p>
            <a:endParaRPr/>
          </a:p>
        </p:txBody>
      </p:sp>
      <p:sp>
        <p:nvSpPr>
          <p:cNvPr id="158" name="object 158"/>
          <p:cNvSpPr/>
          <p:nvPr/>
        </p:nvSpPr>
        <p:spPr>
          <a:xfrm>
            <a:off x="4028440" y="3538220"/>
            <a:ext cx="320040" cy="356870"/>
          </a:xfrm>
          <a:custGeom>
            <a:avLst/>
            <a:gdLst/>
            <a:ahLst/>
            <a:cxnLst/>
            <a:rect l="l" t="t" r="r" b="b"/>
            <a:pathLst>
              <a:path w="320039" h="356870">
                <a:moveTo>
                  <a:pt x="0" y="193039"/>
                </a:moveTo>
                <a:lnTo>
                  <a:pt x="29686" y="243839"/>
                </a:lnTo>
                <a:lnTo>
                  <a:pt x="66039" y="287019"/>
                </a:lnTo>
                <a:lnTo>
                  <a:pt x="98762" y="311864"/>
                </a:lnTo>
                <a:lnTo>
                  <a:pt x="137318" y="334327"/>
                </a:lnTo>
                <a:lnTo>
                  <a:pt x="182880" y="356869"/>
                </a:lnTo>
                <a:lnTo>
                  <a:pt x="226814" y="347483"/>
                </a:lnTo>
                <a:lnTo>
                  <a:pt x="269557" y="327501"/>
                </a:lnTo>
                <a:lnTo>
                  <a:pt x="303252" y="294897"/>
                </a:lnTo>
                <a:lnTo>
                  <a:pt x="320039" y="247649"/>
                </a:lnTo>
                <a:lnTo>
                  <a:pt x="318869" y="213121"/>
                </a:lnTo>
                <a:lnTo>
                  <a:pt x="312578" y="174307"/>
                </a:lnTo>
                <a:lnTo>
                  <a:pt x="302260" y="129539"/>
                </a:lnTo>
                <a:lnTo>
                  <a:pt x="264437" y="82867"/>
                </a:lnTo>
                <a:lnTo>
                  <a:pt x="229235" y="48577"/>
                </a:lnTo>
                <a:lnTo>
                  <a:pt x="188317" y="22383"/>
                </a:lnTo>
                <a:lnTo>
                  <a:pt x="133350" y="0"/>
                </a:lnTo>
                <a:lnTo>
                  <a:pt x="91927" y="43362"/>
                </a:lnTo>
                <a:lnTo>
                  <a:pt x="68671" y="81117"/>
                </a:lnTo>
                <a:lnTo>
                  <a:pt x="52791" y="116494"/>
                </a:lnTo>
                <a:lnTo>
                  <a:pt x="33497" y="152725"/>
                </a:lnTo>
                <a:lnTo>
                  <a:pt x="0" y="193039"/>
                </a:lnTo>
                <a:close/>
              </a:path>
            </a:pathLst>
          </a:custGeom>
          <a:ln w="9344">
            <a:solidFill>
              <a:srgbClr val="7F003F"/>
            </a:solidFill>
          </a:ln>
        </p:spPr>
        <p:txBody>
          <a:bodyPr wrap="square" lIns="0" tIns="0" rIns="0" bIns="0" rtlCol="0"/>
          <a:lstStyle/>
          <a:p>
            <a:endParaRPr/>
          </a:p>
        </p:txBody>
      </p:sp>
      <p:sp>
        <p:nvSpPr>
          <p:cNvPr id="159" name="object 159"/>
          <p:cNvSpPr/>
          <p:nvPr/>
        </p:nvSpPr>
        <p:spPr>
          <a:xfrm>
            <a:off x="4140200" y="39585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0" name="object 160"/>
          <p:cNvSpPr/>
          <p:nvPr/>
        </p:nvSpPr>
        <p:spPr>
          <a:xfrm>
            <a:off x="4246879" y="34963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1" name="object 161"/>
          <p:cNvSpPr/>
          <p:nvPr/>
        </p:nvSpPr>
        <p:spPr>
          <a:xfrm>
            <a:off x="4150340" y="3712527"/>
            <a:ext cx="317916" cy="288270"/>
          </a:xfrm>
          <a:prstGeom prst="rect">
            <a:avLst/>
          </a:prstGeom>
          <a:blipFill>
            <a:blip r:embed="rId38" cstate="print"/>
            <a:stretch>
              <a:fillRect/>
            </a:stretch>
          </a:blipFill>
        </p:spPr>
        <p:txBody>
          <a:bodyPr wrap="square" lIns="0" tIns="0" rIns="0" bIns="0" rtlCol="0"/>
          <a:lstStyle/>
          <a:p>
            <a:endParaRPr/>
          </a:p>
        </p:txBody>
      </p:sp>
      <p:sp>
        <p:nvSpPr>
          <p:cNvPr id="162" name="object 162"/>
          <p:cNvSpPr/>
          <p:nvPr/>
        </p:nvSpPr>
        <p:spPr>
          <a:xfrm>
            <a:off x="4149288" y="3711892"/>
            <a:ext cx="320675" cy="288925"/>
          </a:xfrm>
          <a:custGeom>
            <a:avLst/>
            <a:gdLst/>
            <a:ahLst/>
            <a:cxnLst/>
            <a:rect l="l" t="t" r="r" b="b"/>
            <a:pathLst>
              <a:path w="320675" h="288925">
                <a:moveTo>
                  <a:pt x="302061" y="255587"/>
                </a:moveTo>
                <a:lnTo>
                  <a:pt x="274816" y="266640"/>
                </a:lnTo>
                <a:lnTo>
                  <a:pt x="247927" y="277336"/>
                </a:lnTo>
                <a:lnTo>
                  <a:pt x="220801" y="285412"/>
                </a:lnTo>
                <a:lnTo>
                  <a:pt x="192841" y="288607"/>
                </a:lnTo>
                <a:lnTo>
                  <a:pt x="151983" y="288170"/>
                </a:lnTo>
                <a:lnTo>
                  <a:pt x="107910" y="282257"/>
                </a:lnTo>
                <a:lnTo>
                  <a:pt x="58221" y="272097"/>
                </a:lnTo>
                <a:lnTo>
                  <a:pt x="28971" y="237827"/>
                </a:lnTo>
                <a:lnTo>
                  <a:pt x="7104" y="196056"/>
                </a:lnTo>
                <a:lnTo>
                  <a:pt x="0" y="149760"/>
                </a:lnTo>
                <a:lnTo>
                  <a:pt x="15041" y="101917"/>
                </a:lnTo>
                <a:lnTo>
                  <a:pt x="65841" y="48736"/>
                </a:lnTo>
                <a:lnTo>
                  <a:pt x="101401" y="19367"/>
                </a:lnTo>
                <a:lnTo>
                  <a:pt x="160079" y="5635"/>
                </a:lnTo>
                <a:lnTo>
                  <a:pt x="208875" y="0"/>
                </a:lnTo>
                <a:lnTo>
                  <a:pt x="256956" y="4365"/>
                </a:lnTo>
                <a:lnTo>
                  <a:pt x="313491" y="20637"/>
                </a:lnTo>
                <a:lnTo>
                  <a:pt x="320105" y="79941"/>
                </a:lnTo>
                <a:lnTo>
                  <a:pt x="315503" y="123822"/>
                </a:lnTo>
                <a:lnTo>
                  <a:pt x="306450" y="161546"/>
                </a:lnTo>
                <a:lnTo>
                  <a:pt x="299714" y="202379"/>
                </a:lnTo>
                <a:lnTo>
                  <a:pt x="302061" y="255587"/>
                </a:lnTo>
                <a:close/>
              </a:path>
            </a:pathLst>
          </a:custGeom>
          <a:ln w="9344">
            <a:solidFill>
              <a:srgbClr val="7F003F"/>
            </a:solidFill>
          </a:ln>
        </p:spPr>
        <p:txBody>
          <a:bodyPr wrap="square" lIns="0" tIns="0" rIns="0" bIns="0" rtlCol="0"/>
          <a:lstStyle/>
          <a:p>
            <a:endParaRPr/>
          </a:p>
        </p:txBody>
      </p:sp>
      <p:sp>
        <p:nvSpPr>
          <p:cNvPr id="163" name="object 163"/>
          <p:cNvSpPr/>
          <p:nvPr/>
        </p:nvSpPr>
        <p:spPr>
          <a:xfrm>
            <a:off x="4225290" y="40779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4" name="object 164"/>
          <p:cNvSpPr/>
          <p:nvPr/>
        </p:nvSpPr>
        <p:spPr>
          <a:xfrm>
            <a:off x="4420870" y="36474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5" name="object 165"/>
          <p:cNvSpPr/>
          <p:nvPr/>
        </p:nvSpPr>
        <p:spPr>
          <a:xfrm>
            <a:off x="4248150" y="3537267"/>
            <a:ext cx="320294" cy="289242"/>
          </a:xfrm>
          <a:prstGeom prst="rect">
            <a:avLst/>
          </a:prstGeom>
          <a:blipFill>
            <a:blip r:embed="rId39" cstate="print"/>
            <a:stretch>
              <a:fillRect/>
            </a:stretch>
          </a:blipFill>
        </p:spPr>
        <p:txBody>
          <a:bodyPr wrap="square" lIns="0" tIns="0" rIns="0" bIns="0" rtlCol="0"/>
          <a:lstStyle/>
          <a:p>
            <a:endParaRPr/>
          </a:p>
        </p:txBody>
      </p:sp>
      <p:sp>
        <p:nvSpPr>
          <p:cNvPr id="166" name="object 166"/>
          <p:cNvSpPr/>
          <p:nvPr/>
        </p:nvSpPr>
        <p:spPr>
          <a:xfrm>
            <a:off x="4247614" y="3536632"/>
            <a:ext cx="321310" cy="290195"/>
          </a:xfrm>
          <a:custGeom>
            <a:avLst/>
            <a:gdLst/>
            <a:ahLst/>
            <a:cxnLst/>
            <a:rect l="l" t="t" r="r" b="b"/>
            <a:pathLst>
              <a:path w="321310" h="290195">
                <a:moveTo>
                  <a:pt x="302795" y="255587"/>
                </a:moveTo>
                <a:lnTo>
                  <a:pt x="275530" y="266660"/>
                </a:lnTo>
                <a:lnTo>
                  <a:pt x="248503" y="277495"/>
                </a:lnTo>
                <a:lnTo>
                  <a:pt x="220999" y="285948"/>
                </a:lnTo>
                <a:lnTo>
                  <a:pt x="192305" y="289877"/>
                </a:lnTo>
                <a:lnTo>
                  <a:pt x="151447" y="289440"/>
                </a:lnTo>
                <a:lnTo>
                  <a:pt x="107374" y="283527"/>
                </a:lnTo>
                <a:lnTo>
                  <a:pt x="57685" y="273367"/>
                </a:lnTo>
                <a:lnTo>
                  <a:pt x="28455" y="239097"/>
                </a:lnTo>
                <a:lnTo>
                  <a:pt x="6727" y="197326"/>
                </a:lnTo>
                <a:lnTo>
                  <a:pt x="0" y="151030"/>
                </a:lnTo>
                <a:lnTo>
                  <a:pt x="15775" y="103187"/>
                </a:lnTo>
                <a:lnTo>
                  <a:pt x="66575" y="48895"/>
                </a:lnTo>
                <a:lnTo>
                  <a:pt x="102135" y="19367"/>
                </a:lnTo>
                <a:lnTo>
                  <a:pt x="160813" y="5635"/>
                </a:lnTo>
                <a:lnTo>
                  <a:pt x="209609" y="0"/>
                </a:lnTo>
                <a:lnTo>
                  <a:pt x="257690" y="4365"/>
                </a:lnTo>
                <a:lnTo>
                  <a:pt x="314225" y="20637"/>
                </a:lnTo>
                <a:lnTo>
                  <a:pt x="320961" y="80551"/>
                </a:lnTo>
                <a:lnTo>
                  <a:pt x="316603" y="124736"/>
                </a:lnTo>
                <a:lnTo>
                  <a:pt x="307733" y="162460"/>
                </a:lnTo>
                <a:lnTo>
                  <a:pt x="300936" y="202989"/>
                </a:lnTo>
                <a:lnTo>
                  <a:pt x="302795" y="255587"/>
                </a:lnTo>
                <a:close/>
              </a:path>
            </a:pathLst>
          </a:custGeom>
          <a:ln w="9344">
            <a:solidFill>
              <a:srgbClr val="7F003F"/>
            </a:solidFill>
          </a:ln>
        </p:spPr>
        <p:txBody>
          <a:bodyPr wrap="square" lIns="0" tIns="0" rIns="0" bIns="0" rtlCol="0"/>
          <a:lstStyle/>
          <a:p>
            <a:endParaRPr/>
          </a:p>
        </p:txBody>
      </p:sp>
      <p:sp>
        <p:nvSpPr>
          <p:cNvPr id="167" name="object 167"/>
          <p:cNvSpPr/>
          <p:nvPr/>
        </p:nvSpPr>
        <p:spPr>
          <a:xfrm>
            <a:off x="4323079" y="39039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8" name="object 168"/>
          <p:cNvSpPr/>
          <p:nvPr/>
        </p:nvSpPr>
        <p:spPr>
          <a:xfrm>
            <a:off x="4519929" y="34721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9" name="object 169"/>
          <p:cNvSpPr/>
          <p:nvPr/>
        </p:nvSpPr>
        <p:spPr>
          <a:xfrm>
            <a:off x="4692650" y="3014027"/>
            <a:ext cx="319034" cy="288270"/>
          </a:xfrm>
          <a:prstGeom prst="rect">
            <a:avLst/>
          </a:prstGeom>
          <a:blipFill>
            <a:blip r:embed="rId40" cstate="print"/>
            <a:stretch>
              <a:fillRect/>
            </a:stretch>
          </a:blipFill>
        </p:spPr>
        <p:txBody>
          <a:bodyPr wrap="square" lIns="0" tIns="0" rIns="0" bIns="0" rtlCol="0"/>
          <a:lstStyle/>
          <a:p>
            <a:endParaRPr/>
          </a:p>
        </p:txBody>
      </p:sp>
      <p:sp>
        <p:nvSpPr>
          <p:cNvPr id="170" name="object 170"/>
          <p:cNvSpPr/>
          <p:nvPr/>
        </p:nvSpPr>
        <p:spPr>
          <a:xfrm>
            <a:off x="4692828" y="3013392"/>
            <a:ext cx="319405" cy="288925"/>
          </a:xfrm>
          <a:custGeom>
            <a:avLst/>
            <a:gdLst/>
            <a:ahLst/>
            <a:cxnLst/>
            <a:rect l="l" t="t" r="r" b="b"/>
            <a:pathLst>
              <a:path w="319404" h="288925">
                <a:moveTo>
                  <a:pt x="302081" y="255587"/>
                </a:moveTo>
                <a:lnTo>
                  <a:pt x="274101" y="266640"/>
                </a:lnTo>
                <a:lnTo>
                  <a:pt x="246836" y="277336"/>
                </a:lnTo>
                <a:lnTo>
                  <a:pt x="219571" y="285412"/>
                </a:lnTo>
                <a:lnTo>
                  <a:pt x="191591" y="288607"/>
                </a:lnTo>
                <a:lnTo>
                  <a:pt x="150733" y="288170"/>
                </a:lnTo>
                <a:lnTo>
                  <a:pt x="106660" y="282257"/>
                </a:lnTo>
                <a:lnTo>
                  <a:pt x="56971" y="272097"/>
                </a:lnTo>
                <a:lnTo>
                  <a:pt x="28455" y="237827"/>
                </a:lnTo>
                <a:lnTo>
                  <a:pt x="6965" y="196056"/>
                </a:lnTo>
                <a:lnTo>
                  <a:pt x="0" y="149760"/>
                </a:lnTo>
                <a:lnTo>
                  <a:pt x="15061" y="101917"/>
                </a:lnTo>
                <a:lnTo>
                  <a:pt x="65226" y="48736"/>
                </a:lnTo>
                <a:lnTo>
                  <a:pt x="100151" y="19367"/>
                </a:lnTo>
                <a:lnTo>
                  <a:pt x="159007" y="5635"/>
                </a:lnTo>
                <a:lnTo>
                  <a:pt x="208101" y="0"/>
                </a:lnTo>
                <a:lnTo>
                  <a:pt x="256242" y="4365"/>
                </a:lnTo>
                <a:lnTo>
                  <a:pt x="312241" y="20637"/>
                </a:lnTo>
                <a:lnTo>
                  <a:pt x="318987" y="80063"/>
                </a:lnTo>
                <a:lnTo>
                  <a:pt x="314700" y="124188"/>
                </a:lnTo>
                <a:lnTo>
                  <a:pt x="306023" y="162095"/>
                </a:lnTo>
                <a:lnTo>
                  <a:pt x="299602" y="202867"/>
                </a:lnTo>
                <a:lnTo>
                  <a:pt x="302081" y="255587"/>
                </a:lnTo>
                <a:close/>
              </a:path>
            </a:pathLst>
          </a:custGeom>
          <a:ln w="9344">
            <a:solidFill>
              <a:srgbClr val="7F003F"/>
            </a:solidFill>
          </a:ln>
        </p:spPr>
        <p:txBody>
          <a:bodyPr wrap="square" lIns="0" tIns="0" rIns="0" bIns="0" rtlCol="0"/>
          <a:lstStyle/>
          <a:p>
            <a:endParaRPr/>
          </a:p>
        </p:txBody>
      </p:sp>
      <p:sp>
        <p:nvSpPr>
          <p:cNvPr id="171" name="object 171"/>
          <p:cNvSpPr/>
          <p:nvPr/>
        </p:nvSpPr>
        <p:spPr>
          <a:xfrm>
            <a:off x="4767579" y="33794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2" name="object 172"/>
          <p:cNvSpPr/>
          <p:nvPr/>
        </p:nvSpPr>
        <p:spPr>
          <a:xfrm>
            <a:off x="4963159" y="29489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3" name="object 173"/>
          <p:cNvSpPr/>
          <p:nvPr/>
        </p:nvSpPr>
        <p:spPr>
          <a:xfrm>
            <a:off x="4490720" y="3155473"/>
            <a:ext cx="320304" cy="288766"/>
          </a:xfrm>
          <a:prstGeom prst="rect">
            <a:avLst/>
          </a:prstGeom>
          <a:blipFill>
            <a:blip r:embed="rId41" cstate="print"/>
            <a:stretch>
              <a:fillRect/>
            </a:stretch>
          </a:blipFill>
        </p:spPr>
        <p:txBody>
          <a:bodyPr wrap="square" lIns="0" tIns="0" rIns="0" bIns="0" rtlCol="0"/>
          <a:lstStyle/>
          <a:p>
            <a:endParaRPr/>
          </a:p>
        </p:txBody>
      </p:sp>
      <p:sp>
        <p:nvSpPr>
          <p:cNvPr id="174" name="object 174"/>
          <p:cNvSpPr/>
          <p:nvPr/>
        </p:nvSpPr>
        <p:spPr>
          <a:xfrm>
            <a:off x="4490898" y="3154362"/>
            <a:ext cx="320675" cy="288925"/>
          </a:xfrm>
          <a:custGeom>
            <a:avLst/>
            <a:gdLst/>
            <a:ahLst/>
            <a:cxnLst/>
            <a:rect l="l" t="t" r="r" b="b"/>
            <a:pathLst>
              <a:path w="320675" h="288925">
                <a:moveTo>
                  <a:pt x="302081" y="255587"/>
                </a:moveTo>
                <a:lnTo>
                  <a:pt x="274637" y="265926"/>
                </a:lnTo>
                <a:lnTo>
                  <a:pt x="247312" y="276383"/>
                </a:lnTo>
                <a:lnTo>
                  <a:pt x="219749" y="284698"/>
                </a:lnTo>
                <a:lnTo>
                  <a:pt x="191591" y="288607"/>
                </a:lnTo>
                <a:lnTo>
                  <a:pt x="150733" y="288369"/>
                </a:lnTo>
                <a:lnTo>
                  <a:pt x="106660" y="282892"/>
                </a:lnTo>
                <a:lnTo>
                  <a:pt x="56971" y="273367"/>
                </a:lnTo>
                <a:lnTo>
                  <a:pt x="28455" y="238918"/>
                </a:lnTo>
                <a:lnTo>
                  <a:pt x="6965" y="196849"/>
                </a:lnTo>
                <a:lnTo>
                  <a:pt x="0" y="150494"/>
                </a:lnTo>
                <a:lnTo>
                  <a:pt x="15061" y="103187"/>
                </a:lnTo>
                <a:lnTo>
                  <a:pt x="65861" y="48894"/>
                </a:lnTo>
                <a:lnTo>
                  <a:pt x="101421" y="19367"/>
                </a:lnTo>
                <a:lnTo>
                  <a:pt x="160277" y="5635"/>
                </a:lnTo>
                <a:lnTo>
                  <a:pt x="209371" y="0"/>
                </a:lnTo>
                <a:lnTo>
                  <a:pt x="257512" y="4365"/>
                </a:lnTo>
                <a:lnTo>
                  <a:pt x="313511" y="20637"/>
                </a:lnTo>
                <a:lnTo>
                  <a:pt x="320247" y="79941"/>
                </a:lnTo>
                <a:lnTo>
                  <a:pt x="315888" y="123822"/>
                </a:lnTo>
                <a:lnTo>
                  <a:pt x="307019" y="161546"/>
                </a:lnTo>
                <a:lnTo>
                  <a:pt x="300222" y="202379"/>
                </a:lnTo>
                <a:lnTo>
                  <a:pt x="302081" y="255587"/>
                </a:lnTo>
                <a:close/>
              </a:path>
            </a:pathLst>
          </a:custGeom>
          <a:ln w="9344">
            <a:solidFill>
              <a:srgbClr val="7F003F"/>
            </a:solidFill>
          </a:ln>
        </p:spPr>
        <p:txBody>
          <a:bodyPr wrap="square" lIns="0" tIns="0" rIns="0" bIns="0" rtlCol="0"/>
          <a:lstStyle/>
          <a:p>
            <a:endParaRPr/>
          </a:p>
        </p:txBody>
      </p:sp>
      <p:sp>
        <p:nvSpPr>
          <p:cNvPr id="175" name="object 175"/>
          <p:cNvSpPr/>
          <p:nvPr/>
        </p:nvSpPr>
        <p:spPr>
          <a:xfrm>
            <a:off x="4565650" y="35217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6" name="object 176"/>
          <p:cNvSpPr/>
          <p:nvPr/>
        </p:nvSpPr>
        <p:spPr>
          <a:xfrm>
            <a:off x="4763770" y="30899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7" name="object 177"/>
          <p:cNvSpPr/>
          <p:nvPr/>
        </p:nvSpPr>
        <p:spPr>
          <a:xfrm>
            <a:off x="4290040" y="3342322"/>
            <a:ext cx="319054" cy="288607"/>
          </a:xfrm>
          <a:prstGeom prst="rect">
            <a:avLst/>
          </a:prstGeom>
          <a:blipFill>
            <a:blip r:embed="rId42" cstate="print"/>
            <a:stretch>
              <a:fillRect/>
            </a:stretch>
          </a:blipFill>
        </p:spPr>
        <p:txBody>
          <a:bodyPr wrap="square" lIns="0" tIns="0" rIns="0" bIns="0" rtlCol="0"/>
          <a:lstStyle/>
          <a:p>
            <a:endParaRPr/>
          </a:p>
        </p:txBody>
      </p:sp>
      <p:sp>
        <p:nvSpPr>
          <p:cNvPr id="178" name="object 178"/>
          <p:cNvSpPr/>
          <p:nvPr/>
        </p:nvSpPr>
        <p:spPr>
          <a:xfrm>
            <a:off x="4289504" y="3342322"/>
            <a:ext cx="320675" cy="288925"/>
          </a:xfrm>
          <a:custGeom>
            <a:avLst/>
            <a:gdLst/>
            <a:ahLst/>
            <a:cxnLst/>
            <a:rect l="l" t="t" r="r" b="b"/>
            <a:pathLst>
              <a:path w="320675" h="288925">
                <a:moveTo>
                  <a:pt x="301545" y="254317"/>
                </a:moveTo>
                <a:lnTo>
                  <a:pt x="274280" y="265390"/>
                </a:lnTo>
                <a:lnTo>
                  <a:pt x="247253" y="276225"/>
                </a:lnTo>
                <a:lnTo>
                  <a:pt x="219749" y="284678"/>
                </a:lnTo>
                <a:lnTo>
                  <a:pt x="191055" y="288607"/>
                </a:lnTo>
                <a:lnTo>
                  <a:pt x="150733" y="287635"/>
                </a:lnTo>
                <a:lnTo>
                  <a:pt x="106600" y="281781"/>
                </a:lnTo>
                <a:lnTo>
                  <a:pt x="56435" y="272097"/>
                </a:lnTo>
                <a:lnTo>
                  <a:pt x="27939" y="237827"/>
                </a:lnTo>
                <a:lnTo>
                  <a:pt x="6588" y="196056"/>
                </a:lnTo>
                <a:lnTo>
                  <a:pt x="0" y="149760"/>
                </a:lnTo>
                <a:lnTo>
                  <a:pt x="15795" y="101917"/>
                </a:lnTo>
                <a:lnTo>
                  <a:pt x="65484" y="48260"/>
                </a:lnTo>
                <a:lnTo>
                  <a:pt x="100885" y="19367"/>
                </a:lnTo>
                <a:lnTo>
                  <a:pt x="159762" y="5635"/>
                </a:lnTo>
                <a:lnTo>
                  <a:pt x="208994" y="0"/>
                </a:lnTo>
                <a:lnTo>
                  <a:pt x="257512" y="4365"/>
                </a:lnTo>
                <a:lnTo>
                  <a:pt x="314245" y="20637"/>
                </a:lnTo>
                <a:lnTo>
                  <a:pt x="320361" y="79931"/>
                </a:lnTo>
                <a:lnTo>
                  <a:pt x="315627" y="123741"/>
                </a:lnTo>
                <a:lnTo>
                  <a:pt x="306564" y="161272"/>
                </a:lnTo>
                <a:lnTo>
                  <a:pt x="299696" y="201729"/>
                </a:lnTo>
                <a:lnTo>
                  <a:pt x="301545" y="254317"/>
                </a:lnTo>
                <a:close/>
              </a:path>
            </a:pathLst>
          </a:custGeom>
          <a:ln w="9344">
            <a:solidFill>
              <a:srgbClr val="7F003F"/>
            </a:solidFill>
          </a:ln>
        </p:spPr>
        <p:txBody>
          <a:bodyPr wrap="square" lIns="0" tIns="0" rIns="0" bIns="0" rtlCol="0"/>
          <a:lstStyle/>
          <a:p>
            <a:endParaRPr/>
          </a:p>
        </p:txBody>
      </p:sp>
      <p:sp>
        <p:nvSpPr>
          <p:cNvPr id="179" name="object 179"/>
          <p:cNvSpPr/>
          <p:nvPr/>
        </p:nvSpPr>
        <p:spPr>
          <a:xfrm>
            <a:off x="4363720" y="37084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0" name="object 180"/>
          <p:cNvSpPr/>
          <p:nvPr/>
        </p:nvSpPr>
        <p:spPr>
          <a:xfrm>
            <a:off x="4561840" y="3277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1" name="object 181"/>
          <p:cNvSpPr/>
          <p:nvPr/>
        </p:nvSpPr>
        <p:spPr>
          <a:xfrm>
            <a:off x="4601388" y="3345815"/>
            <a:ext cx="319749" cy="288925"/>
          </a:xfrm>
          <a:prstGeom prst="rect">
            <a:avLst/>
          </a:prstGeom>
          <a:blipFill>
            <a:blip r:embed="rId43" cstate="print"/>
            <a:stretch>
              <a:fillRect/>
            </a:stretch>
          </a:blipFill>
        </p:spPr>
        <p:txBody>
          <a:bodyPr wrap="square" lIns="0" tIns="0" rIns="0" bIns="0" rtlCol="0"/>
          <a:lstStyle/>
          <a:p>
            <a:endParaRPr/>
          </a:p>
        </p:txBody>
      </p:sp>
      <p:sp>
        <p:nvSpPr>
          <p:cNvPr id="182" name="object 182"/>
          <p:cNvSpPr/>
          <p:nvPr/>
        </p:nvSpPr>
        <p:spPr>
          <a:xfrm>
            <a:off x="4601408" y="3344862"/>
            <a:ext cx="320675" cy="288925"/>
          </a:xfrm>
          <a:custGeom>
            <a:avLst/>
            <a:gdLst/>
            <a:ahLst/>
            <a:cxnLst/>
            <a:rect l="l" t="t" r="r" b="b"/>
            <a:pathLst>
              <a:path w="320675" h="288925">
                <a:moveTo>
                  <a:pt x="302061" y="255587"/>
                </a:moveTo>
                <a:lnTo>
                  <a:pt x="274796" y="265926"/>
                </a:lnTo>
                <a:lnTo>
                  <a:pt x="247769" y="276383"/>
                </a:lnTo>
                <a:lnTo>
                  <a:pt x="220265" y="284698"/>
                </a:lnTo>
                <a:lnTo>
                  <a:pt x="191571" y="288607"/>
                </a:lnTo>
                <a:lnTo>
                  <a:pt x="151447" y="288369"/>
                </a:lnTo>
                <a:lnTo>
                  <a:pt x="107751" y="282892"/>
                </a:lnTo>
                <a:lnTo>
                  <a:pt x="58221" y="273367"/>
                </a:lnTo>
                <a:lnTo>
                  <a:pt x="28971" y="238382"/>
                </a:lnTo>
                <a:lnTo>
                  <a:pt x="7104" y="196373"/>
                </a:lnTo>
                <a:lnTo>
                  <a:pt x="0" y="150316"/>
                </a:lnTo>
                <a:lnTo>
                  <a:pt x="15041" y="103187"/>
                </a:lnTo>
                <a:lnTo>
                  <a:pt x="65841" y="48894"/>
                </a:lnTo>
                <a:lnTo>
                  <a:pt x="101401" y="19367"/>
                </a:lnTo>
                <a:lnTo>
                  <a:pt x="160079" y="5635"/>
                </a:lnTo>
                <a:lnTo>
                  <a:pt x="208875" y="0"/>
                </a:lnTo>
                <a:lnTo>
                  <a:pt x="256956" y="4365"/>
                </a:lnTo>
                <a:lnTo>
                  <a:pt x="313491" y="20637"/>
                </a:lnTo>
                <a:lnTo>
                  <a:pt x="320105" y="80063"/>
                </a:lnTo>
                <a:lnTo>
                  <a:pt x="315503" y="124188"/>
                </a:lnTo>
                <a:lnTo>
                  <a:pt x="306450" y="162095"/>
                </a:lnTo>
                <a:lnTo>
                  <a:pt x="299714" y="202867"/>
                </a:lnTo>
                <a:lnTo>
                  <a:pt x="302061" y="255587"/>
                </a:lnTo>
                <a:close/>
              </a:path>
            </a:pathLst>
          </a:custGeom>
          <a:ln w="9344">
            <a:solidFill>
              <a:srgbClr val="7F003F"/>
            </a:solidFill>
          </a:ln>
        </p:spPr>
        <p:txBody>
          <a:bodyPr wrap="square" lIns="0" tIns="0" rIns="0" bIns="0" rtlCol="0"/>
          <a:lstStyle/>
          <a:p>
            <a:endParaRPr/>
          </a:p>
        </p:txBody>
      </p:sp>
      <p:sp>
        <p:nvSpPr>
          <p:cNvPr id="183" name="object 183"/>
          <p:cNvSpPr/>
          <p:nvPr/>
        </p:nvSpPr>
        <p:spPr>
          <a:xfrm>
            <a:off x="4677409" y="37109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4" name="object 184"/>
          <p:cNvSpPr/>
          <p:nvPr/>
        </p:nvSpPr>
        <p:spPr>
          <a:xfrm>
            <a:off x="4872990" y="32804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5" name="object 185"/>
          <p:cNvSpPr/>
          <p:nvPr/>
        </p:nvSpPr>
        <p:spPr>
          <a:xfrm>
            <a:off x="6946900" y="2914650"/>
            <a:ext cx="320040" cy="321310"/>
          </a:xfrm>
          <a:prstGeom prst="rect">
            <a:avLst/>
          </a:prstGeom>
          <a:blipFill>
            <a:blip r:embed="rId44" cstate="print"/>
            <a:stretch>
              <a:fillRect/>
            </a:stretch>
          </a:blipFill>
        </p:spPr>
        <p:txBody>
          <a:bodyPr wrap="square" lIns="0" tIns="0" rIns="0" bIns="0" rtlCol="0"/>
          <a:lstStyle/>
          <a:p>
            <a:endParaRPr/>
          </a:p>
        </p:txBody>
      </p:sp>
      <p:sp>
        <p:nvSpPr>
          <p:cNvPr id="186" name="object 186"/>
          <p:cNvSpPr/>
          <p:nvPr/>
        </p:nvSpPr>
        <p:spPr>
          <a:xfrm>
            <a:off x="6946900" y="2913379"/>
            <a:ext cx="321310" cy="322580"/>
          </a:xfrm>
          <a:custGeom>
            <a:avLst/>
            <a:gdLst/>
            <a:ahLst/>
            <a:cxnLst/>
            <a:rect l="l" t="t" r="r" b="b"/>
            <a:pathLst>
              <a:path w="321309" h="322580">
                <a:moveTo>
                  <a:pt x="0" y="224790"/>
                </a:moveTo>
                <a:lnTo>
                  <a:pt x="44450" y="263366"/>
                </a:lnTo>
                <a:lnTo>
                  <a:pt x="92709" y="293370"/>
                </a:lnTo>
                <a:lnTo>
                  <a:pt x="131564" y="305970"/>
                </a:lnTo>
                <a:lnTo>
                  <a:pt x="174942" y="315118"/>
                </a:lnTo>
                <a:lnTo>
                  <a:pt x="224790" y="322580"/>
                </a:lnTo>
                <a:lnTo>
                  <a:pt x="263445" y="299581"/>
                </a:lnTo>
                <a:lnTo>
                  <a:pt x="297815" y="267176"/>
                </a:lnTo>
                <a:lnTo>
                  <a:pt x="319801" y="225960"/>
                </a:lnTo>
                <a:lnTo>
                  <a:pt x="321309" y="176530"/>
                </a:lnTo>
                <a:lnTo>
                  <a:pt x="309760" y="143787"/>
                </a:lnTo>
                <a:lnTo>
                  <a:pt x="291782" y="108902"/>
                </a:lnTo>
                <a:lnTo>
                  <a:pt x="267970" y="69850"/>
                </a:lnTo>
                <a:lnTo>
                  <a:pt x="217150" y="36968"/>
                </a:lnTo>
                <a:lnTo>
                  <a:pt x="172878" y="15398"/>
                </a:lnTo>
                <a:lnTo>
                  <a:pt x="125987" y="3591"/>
                </a:lnTo>
                <a:lnTo>
                  <a:pt x="67309" y="0"/>
                </a:lnTo>
                <a:lnTo>
                  <a:pt x="41534" y="53980"/>
                </a:lnTo>
                <a:lnTo>
                  <a:pt x="31181" y="96865"/>
                </a:lnTo>
                <a:lnTo>
                  <a:pt x="26984" y="135239"/>
                </a:lnTo>
                <a:lnTo>
                  <a:pt x="19679" y="175686"/>
                </a:lnTo>
                <a:lnTo>
                  <a:pt x="0" y="224790"/>
                </a:lnTo>
                <a:close/>
              </a:path>
            </a:pathLst>
          </a:custGeom>
          <a:ln w="9344">
            <a:solidFill>
              <a:srgbClr val="7F003F"/>
            </a:solidFill>
          </a:ln>
        </p:spPr>
        <p:txBody>
          <a:bodyPr wrap="square" lIns="0" tIns="0" rIns="0" bIns="0" rtlCol="0"/>
          <a:lstStyle/>
          <a:p>
            <a:endParaRPr/>
          </a:p>
        </p:txBody>
      </p:sp>
      <p:sp>
        <p:nvSpPr>
          <p:cNvPr id="187" name="object 187"/>
          <p:cNvSpPr/>
          <p:nvPr/>
        </p:nvSpPr>
        <p:spPr>
          <a:xfrm>
            <a:off x="7123430" y="33185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8" name="object 188"/>
          <p:cNvSpPr/>
          <p:nvPr/>
        </p:nvSpPr>
        <p:spPr>
          <a:xfrm>
            <a:off x="7082790" y="28473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9" name="object 189"/>
          <p:cNvSpPr/>
          <p:nvPr/>
        </p:nvSpPr>
        <p:spPr>
          <a:xfrm>
            <a:off x="6540500" y="2989579"/>
            <a:ext cx="318770" cy="321310"/>
          </a:xfrm>
          <a:prstGeom prst="rect">
            <a:avLst/>
          </a:prstGeom>
          <a:blipFill>
            <a:blip r:embed="rId45" cstate="print"/>
            <a:stretch>
              <a:fillRect/>
            </a:stretch>
          </a:blipFill>
        </p:spPr>
        <p:txBody>
          <a:bodyPr wrap="square" lIns="0" tIns="0" rIns="0" bIns="0" rtlCol="0"/>
          <a:lstStyle/>
          <a:p>
            <a:endParaRPr/>
          </a:p>
        </p:txBody>
      </p:sp>
      <p:sp>
        <p:nvSpPr>
          <p:cNvPr id="190" name="object 190"/>
          <p:cNvSpPr/>
          <p:nvPr/>
        </p:nvSpPr>
        <p:spPr>
          <a:xfrm>
            <a:off x="6539230" y="2988310"/>
            <a:ext cx="321310" cy="322580"/>
          </a:xfrm>
          <a:custGeom>
            <a:avLst/>
            <a:gdLst/>
            <a:ahLst/>
            <a:cxnLst/>
            <a:rect l="l" t="t" r="r" b="b"/>
            <a:pathLst>
              <a:path w="321309" h="322579">
                <a:moveTo>
                  <a:pt x="0" y="224789"/>
                </a:moveTo>
                <a:lnTo>
                  <a:pt x="44450" y="263207"/>
                </a:lnTo>
                <a:lnTo>
                  <a:pt x="92710" y="292100"/>
                </a:lnTo>
                <a:lnTo>
                  <a:pt x="131028" y="305434"/>
                </a:lnTo>
                <a:lnTo>
                  <a:pt x="174466" y="314959"/>
                </a:lnTo>
                <a:lnTo>
                  <a:pt x="224790" y="322579"/>
                </a:lnTo>
                <a:lnTo>
                  <a:pt x="263445" y="299561"/>
                </a:lnTo>
                <a:lnTo>
                  <a:pt x="297815" y="267017"/>
                </a:lnTo>
                <a:lnTo>
                  <a:pt x="319801" y="225425"/>
                </a:lnTo>
                <a:lnTo>
                  <a:pt x="321310" y="175260"/>
                </a:lnTo>
                <a:lnTo>
                  <a:pt x="309760" y="143053"/>
                </a:lnTo>
                <a:lnTo>
                  <a:pt x="291782" y="108108"/>
                </a:lnTo>
                <a:lnTo>
                  <a:pt x="267970" y="68579"/>
                </a:lnTo>
                <a:lnTo>
                  <a:pt x="217150" y="36254"/>
                </a:lnTo>
                <a:lnTo>
                  <a:pt x="172878" y="14763"/>
                </a:lnTo>
                <a:lnTo>
                  <a:pt x="125987" y="3036"/>
                </a:lnTo>
                <a:lnTo>
                  <a:pt x="67310" y="0"/>
                </a:lnTo>
                <a:lnTo>
                  <a:pt x="41534" y="53980"/>
                </a:lnTo>
                <a:lnTo>
                  <a:pt x="31181" y="96865"/>
                </a:lnTo>
                <a:lnTo>
                  <a:pt x="26984" y="135239"/>
                </a:lnTo>
                <a:lnTo>
                  <a:pt x="19679" y="175686"/>
                </a:lnTo>
                <a:lnTo>
                  <a:pt x="0" y="224789"/>
                </a:lnTo>
                <a:close/>
              </a:path>
            </a:pathLst>
          </a:custGeom>
          <a:ln w="9344">
            <a:solidFill>
              <a:srgbClr val="7F003F"/>
            </a:solidFill>
          </a:ln>
        </p:spPr>
        <p:txBody>
          <a:bodyPr wrap="square" lIns="0" tIns="0" rIns="0" bIns="0" rtlCol="0"/>
          <a:lstStyle/>
          <a:p>
            <a:endParaRPr/>
          </a:p>
        </p:txBody>
      </p:sp>
      <p:sp>
        <p:nvSpPr>
          <p:cNvPr id="191" name="object 191"/>
          <p:cNvSpPr/>
          <p:nvPr/>
        </p:nvSpPr>
        <p:spPr>
          <a:xfrm>
            <a:off x="6715759" y="33934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2" name="object 192"/>
          <p:cNvSpPr/>
          <p:nvPr/>
        </p:nvSpPr>
        <p:spPr>
          <a:xfrm>
            <a:off x="6675119" y="29222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3" name="object 193"/>
          <p:cNvSpPr/>
          <p:nvPr/>
        </p:nvSpPr>
        <p:spPr>
          <a:xfrm>
            <a:off x="5461000" y="4431029"/>
            <a:ext cx="321310" cy="318769"/>
          </a:xfrm>
          <a:prstGeom prst="rect">
            <a:avLst/>
          </a:prstGeom>
          <a:blipFill>
            <a:blip r:embed="rId46" cstate="print"/>
            <a:stretch>
              <a:fillRect/>
            </a:stretch>
          </a:blipFill>
        </p:spPr>
        <p:txBody>
          <a:bodyPr wrap="square" lIns="0" tIns="0" rIns="0" bIns="0" rtlCol="0"/>
          <a:lstStyle/>
          <a:p>
            <a:endParaRPr/>
          </a:p>
        </p:txBody>
      </p:sp>
      <p:sp>
        <p:nvSpPr>
          <p:cNvPr id="194" name="object 194"/>
          <p:cNvSpPr/>
          <p:nvPr/>
        </p:nvSpPr>
        <p:spPr>
          <a:xfrm>
            <a:off x="5459729" y="4431029"/>
            <a:ext cx="322580" cy="320040"/>
          </a:xfrm>
          <a:custGeom>
            <a:avLst/>
            <a:gdLst/>
            <a:ahLst/>
            <a:cxnLst/>
            <a:rect l="l" t="t" r="r" b="b"/>
            <a:pathLst>
              <a:path w="322579" h="320039">
                <a:moveTo>
                  <a:pt x="97790" y="0"/>
                </a:moveTo>
                <a:lnTo>
                  <a:pt x="59213" y="43973"/>
                </a:lnTo>
                <a:lnTo>
                  <a:pt x="29210" y="92710"/>
                </a:lnTo>
                <a:lnTo>
                  <a:pt x="16073" y="131028"/>
                </a:lnTo>
                <a:lnTo>
                  <a:pt x="6985" y="174466"/>
                </a:lnTo>
                <a:lnTo>
                  <a:pt x="0" y="224790"/>
                </a:lnTo>
                <a:lnTo>
                  <a:pt x="22264" y="263425"/>
                </a:lnTo>
                <a:lnTo>
                  <a:pt x="54292" y="297656"/>
                </a:lnTo>
                <a:lnTo>
                  <a:pt x="95369" y="319266"/>
                </a:lnTo>
                <a:lnTo>
                  <a:pt x="144780" y="320040"/>
                </a:lnTo>
                <a:lnTo>
                  <a:pt x="177720" y="308490"/>
                </a:lnTo>
                <a:lnTo>
                  <a:pt x="213042" y="290512"/>
                </a:lnTo>
                <a:lnTo>
                  <a:pt x="252730" y="266700"/>
                </a:lnTo>
                <a:lnTo>
                  <a:pt x="285611" y="215880"/>
                </a:lnTo>
                <a:lnTo>
                  <a:pt x="307181" y="171608"/>
                </a:lnTo>
                <a:lnTo>
                  <a:pt x="318988" y="124717"/>
                </a:lnTo>
                <a:lnTo>
                  <a:pt x="322580" y="66040"/>
                </a:lnTo>
                <a:lnTo>
                  <a:pt x="269087" y="40274"/>
                </a:lnTo>
                <a:lnTo>
                  <a:pt x="226263" y="29992"/>
                </a:lnTo>
                <a:lnTo>
                  <a:pt x="187706" y="25989"/>
                </a:lnTo>
                <a:lnTo>
                  <a:pt x="147015" y="19060"/>
                </a:lnTo>
                <a:lnTo>
                  <a:pt x="97790" y="0"/>
                </a:lnTo>
                <a:close/>
              </a:path>
            </a:pathLst>
          </a:custGeom>
          <a:ln w="9344">
            <a:solidFill>
              <a:srgbClr val="7F003F"/>
            </a:solidFill>
          </a:ln>
        </p:spPr>
        <p:txBody>
          <a:bodyPr wrap="square" lIns="0" tIns="0" rIns="0" bIns="0" rtlCol="0"/>
          <a:lstStyle/>
          <a:p>
            <a:endParaRPr/>
          </a:p>
        </p:txBody>
      </p:sp>
      <p:sp>
        <p:nvSpPr>
          <p:cNvPr id="195" name="object 195"/>
          <p:cNvSpPr/>
          <p:nvPr/>
        </p:nvSpPr>
        <p:spPr>
          <a:xfrm>
            <a:off x="5377179" y="46075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6" name="object 196"/>
          <p:cNvSpPr/>
          <p:nvPr/>
        </p:nvSpPr>
        <p:spPr>
          <a:xfrm>
            <a:off x="5848350" y="45643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7" name="object 197"/>
          <p:cNvSpPr/>
          <p:nvPr/>
        </p:nvSpPr>
        <p:spPr>
          <a:xfrm>
            <a:off x="5657850" y="4518659"/>
            <a:ext cx="323850" cy="320039"/>
          </a:xfrm>
          <a:prstGeom prst="rect">
            <a:avLst/>
          </a:prstGeom>
          <a:blipFill>
            <a:blip r:embed="rId47" cstate="print"/>
            <a:stretch>
              <a:fillRect/>
            </a:stretch>
          </a:blipFill>
        </p:spPr>
        <p:txBody>
          <a:bodyPr wrap="square" lIns="0" tIns="0" rIns="0" bIns="0" rtlCol="0"/>
          <a:lstStyle/>
          <a:p>
            <a:endParaRPr/>
          </a:p>
        </p:txBody>
      </p:sp>
      <p:sp>
        <p:nvSpPr>
          <p:cNvPr id="198" name="object 198"/>
          <p:cNvSpPr/>
          <p:nvPr/>
        </p:nvSpPr>
        <p:spPr>
          <a:xfrm>
            <a:off x="5659120" y="4518659"/>
            <a:ext cx="321310" cy="320040"/>
          </a:xfrm>
          <a:custGeom>
            <a:avLst/>
            <a:gdLst/>
            <a:ahLst/>
            <a:cxnLst/>
            <a:rect l="l" t="t" r="r" b="b"/>
            <a:pathLst>
              <a:path w="321310" h="320039">
                <a:moveTo>
                  <a:pt x="97789" y="0"/>
                </a:moveTo>
                <a:lnTo>
                  <a:pt x="59213" y="44449"/>
                </a:lnTo>
                <a:lnTo>
                  <a:pt x="29209" y="92709"/>
                </a:lnTo>
                <a:lnTo>
                  <a:pt x="16073" y="131028"/>
                </a:lnTo>
                <a:lnTo>
                  <a:pt x="6985" y="174466"/>
                </a:lnTo>
                <a:lnTo>
                  <a:pt x="0" y="224789"/>
                </a:lnTo>
                <a:lnTo>
                  <a:pt x="22820" y="263425"/>
                </a:lnTo>
                <a:lnTo>
                  <a:pt x="54927" y="297656"/>
                </a:lnTo>
                <a:lnTo>
                  <a:pt x="96083" y="319266"/>
                </a:lnTo>
                <a:lnTo>
                  <a:pt x="146050" y="320039"/>
                </a:lnTo>
                <a:lnTo>
                  <a:pt x="178792" y="308689"/>
                </a:lnTo>
                <a:lnTo>
                  <a:pt x="213677" y="291147"/>
                </a:lnTo>
                <a:lnTo>
                  <a:pt x="252729" y="267969"/>
                </a:lnTo>
                <a:lnTo>
                  <a:pt x="285055" y="217150"/>
                </a:lnTo>
                <a:lnTo>
                  <a:pt x="306546" y="172878"/>
                </a:lnTo>
                <a:lnTo>
                  <a:pt x="318273" y="125987"/>
                </a:lnTo>
                <a:lnTo>
                  <a:pt x="321309" y="67309"/>
                </a:lnTo>
                <a:lnTo>
                  <a:pt x="267827" y="41412"/>
                </a:lnTo>
                <a:lnTo>
                  <a:pt x="225074" y="30815"/>
                </a:lnTo>
                <a:lnTo>
                  <a:pt x="186710" y="26436"/>
                </a:lnTo>
                <a:lnTo>
                  <a:pt x="146395" y="19192"/>
                </a:lnTo>
                <a:lnTo>
                  <a:pt x="97789" y="0"/>
                </a:lnTo>
                <a:close/>
              </a:path>
            </a:pathLst>
          </a:custGeom>
          <a:ln w="9344">
            <a:solidFill>
              <a:srgbClr val="7F003F"/>
            </a:solidFill>
          </a:ln>
        </p:spPr>
        <p:txBody>
          <a:bodyPr wrap="square" lIns="0" tIns="0" rIns="0" bIns="0" rtlCol="0"/>
          <a:lstStyle/>
          <a:p>
            <a:endParaRPr/>
          </a:p>
        </p:txBody>
      </p:sp>
      <p:sp>
        <p:nvSpPr>
          <p:cNvPr id="199" name="object 199"/>
          <p:cNvSpPr/>
          <p:nvPr/>
        </p:nvSpPr>
        <p:spPr>
          <a:xfrm>
            <a:off x="5576570" y="46951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0" name="object 200"/>
          <p:cNvSpPr/>
          <p:nvPr/>
        </p:nvSpPr>
        <p:spPr>
          <a:xfrm>
            <a:off x="6047740" y="46532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1" name="object 201"/>
          <p:cNvSpPr/>
          <p:nvPr/>
        </p:nvSpPr>
        <p:spPr>
          <a:xfrm>
            <a:off x="5944870" y="4601209"/>
            <a:ext cx="322579" cy="321309"/>
          </a:xfrm>
          <a:prstGeom prst="rect">
            <a:avLst/>
          </a:prstGeom>
          <a:blipFill>
            <a:blip r:embed="rId48" cstate="print"/>
            <a:stretch>
              <a:fillRect/>
            </a:stretch>
          </a:blipFill>
        </p:spPr>
        <p:txBody>
          <a:bodyPr wrap="square" lIns="0" tIns="0" rIns="0" bIns="0" rtlCol="0"/>
          <a:lstStyle/>
          <a:p>
            <a:endParaRPr/>
          </a:p>
        </p:txBody>
      </p:sp>
      <p:sp>
        <p:nvSpPr>
          <p:cNvPr id="202" name="object 202"/>
          <p:cNvSpPr/>
          <p:nvPr/>
        </p:nvSpPr>
        <p:spPr>
          <a:xfrm>
            <a:off x="5946140" y="4601209"/>
            <a:ext cx="321310" cy="320040"/>
          </a:xfrm>
          <a:custGeom>
            <a:avLst/>
            <a:gdLst/>
            <a:ahLst/>
            <a:cxnLst/>
            <a:rect l="l" t="t" r="r" b="b"/>
            <a:pathLst>
              <a:path w="321310" h="320039">
                <a:moveTo>
                  <a:pt x="97789" y="0"/>
                </a:moveTo>
                <a:lnTo>
                  <a:pt x="59213" y="43973"/>
                </a:lnTo>
                <a:lnTo>
                  <a:pt x="29210" y="92709"/>
                </a:lnTo>
                <a:lnTo>
                  <a:pt x="16073" y="131028"/>
                </a:lnTo>
                <a:lnTo>
                  <a:pt x="6985" y="174466"/>
                </a:lnTo>
                <a:lnTo>
                  <a:pt x="0" y="224789"/>
                </a:lnTo>
                <a:lnTo>
                  <a:pt x="22820" y="263247"/>
                </a:lnTo>
                <a:lnTo>
                  <a:pt x="54927" y="297179"/>
                </a:lnTo>
                <a:lnTo>
                  <a:pt x="96083" y="318730"/>
                </a:lnTo>
                <a:lnTo>
                  <a:pt x="146050" y="320039"/>
                </a:lnTo>
                <a:lnTo>
                  <a:pt x="178792" y="308689"/>
                </a:lnTo>
                <a:lnTo>
                  <a:pt x="213677" y="291147"/>
                </a:lnTo>
                <a:lnTo>
                  <a:pt x="252730" y="267969"/>
                </a:lnTo>
                <a:lnTo>
                  <a:pt x="285591" y="216614"/>
                </a:lnTo>
                <a:lnTo>
                  <a:pt x="307022" y="172402"/>
                </a:lnTo>
                <a:lnTo>
                  <a:pt x="318452" y="125809"/>
                </a:lnTo>
                <a:lnTo>
                  <a:pt x="321310" y="67309"/>
                </a:lnTo>
                <a:lnTo>
                  <a:pt x="267949" y="40924"/>
                </a:lnTo>
                <a:lnTo>
                  <a:pt x="225440" y="30266"/>
                </a:lnTo>
                <a:lnTo>
                  <a:pt x="187258" y="26070"/>
                </a:lnTo>
                <a:lnTo>
                  <a:pt x="146883" y="19070"/>
                </a:lnTo>
                <a:lnTo>
                  <a:pt x="97789" y="0"/>
                </a:lnTo>
                <a:close/>
              </a:path>
            </a:pathLst>
          </a:custGeom>
          <a:ln w="9344">
            <a:solidFill>
              <a:srgbClr val="7F003F"/>
            </a:solidFill>
          </a:ln>
        </p:spPr>
        <p:txBody>
          <a:bodyPr wrap="square" lIns="0" tIns="0" rIns="0" bIns="0" rtlCol="0"/>
          <a:lstStyle/>
          <a:p>
            <a:endParaRPr/>
          </a:p>
        </p:txBody>
      </p:sp>
      <p:sp>
        <p:nvSpPr>
          <p:cNvPr id="203" name="object 203"/>
          <p:cNvSpPr/>
          <p:nvPr/>
        </p:nvSpPr>
        <p:spPr>
          <a:xfrm>
            <a:off x="5863590" y="47777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4" name="object 204"/>
          <p:cNvSpPr/>
          <p:nvPr/>
        </p:nvSpPr>
        <p:spPr>
          <a:xfrm>
            <a:off x="6334759" y="47358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5" name="object 205"/>
          <p:cNvSpPr/>
          <p:nvPr/>
        </p:nvSpPr>
        <p:spPr>
          <a:xfrm>
            <a:off x="6140450" y="4566920"/>
            <a:ext cx="323850" cy="321310"/>
          </a:xfrm>
          <a:prstGeom prst="rect">
            <a:avLst/>
          </a:prstGeom>
          <a:blipFill>
            <a:blip r:embed="rId49" cstate="print"/>
            <a:stretch>
              <a:fillRect/>
            </a:stretch>
          </a:blipFill>
        </p:spPr>
        <p:txBody>
          <a:bodyPr wrap="square" lIns="0" tIns="0" rIns="0" bIns="0" rtlCol="0"/>
          <a:lstStyle/>
          <a:p>
            <a:endParaRPr/>
          </a:p>
        </p:txBody>
      </p:sp>
      <p:sp>
        <p:nvSpPr>
          <p:cNvPr id="206" name="object 206"/>
          <p:cNvSpPr/>
          <p:nvPr/>
        </p:nvSpPr>
        <p:spPr>
          <a:xfrm>
            <a:off x="6141720" y="4565650"/>
            <a:ext cx="322580" cy="321310"/>
          </a:xfrm>
          <a:custGeom>
            <a:avLst/>
            <a:gdLst/>
            <a:ahLst/>
            <a:cxnLst/>
            <a:rect l="l" t="t" r="r" b="b"/>
            <a:pathLst>
              <a:path w="322579" h="321310">
                <a:moveTo>
                  <a:pt x="97789" y="0"/>
                </a:moveTo>
                <a:lnTo>
                  <a:pt x="78323" y="22879"/>
                </a:lnTo>
                <a:lnTo>
                  <a:pt x="59213" y="44926"/>
                </a:lnTo>
                <a:lnTo>
                  <a:pt x="42247" y="67687"/>
                </a:lnTo>
                <a:lnTo>
                  <a:pt x="16073" y="131564"/>
                </a:lnTo>
                <a:lnTo>
                  <a:pt x="6985" y="174942"/>
                </a:lnTo>
                <a:lnTo>
                  <a:pt x="0" y="224789"/>
                </a:lnTo>
                <a:lnTo>
                  <a:pt x="22820" y="264160"/>
                </a:lnTo>
                <a:lnTo>
                  <a:pt x="54927" y="298767"/>
                </a:lnTo>
                <a:lnTo>
                  <a:pt x="96083" y="320516"/>
                </a:lnTo>
                <a:lnTo>
                  <a:pt x="146050" y="321310"/>
                </a:lnTo>
                <a:lnTo>
                  <a:pt x="178792" y="309760"/>
                </a:lnTo>
                <a:lnTo>
                  <a:pt x="213677" y="291782"/>
                </a:lnTo>
                <a:lnTo>
                  <a:pt x="252729" y="267969"/>
                </a:lnTo>
                <a:lnTo>
                  <a:pt x="285611" y="217150"/>
                </a:lnTo>
                <a:lnTo>
                  <a:pt x="307181" y="172878"/>
                </a:lnTo>
                <a:lnTo>
                  <a:pt x="318988" y="125987"/>
                </a:lnTo>
                <a:lnTo>
                  <a:pt x="322579" y="67310"/>
                </a:lnTo>
                <a:lnTo>
                  <a:pt x="269087" y="41534"/>
                </a:lnTo>
                <a:lnTo>
                  <a:pt x="226263" y="31181"/>
                </a:lnTo>
                <a:lnTo>
                  <a:pt x="187705" y="26984"/>
                </a:lnTo>
                <a:lnTo>
                  <a:pt x="147015" y="19679"/>
                </a:lnTo>
                <a:lnTo>
                  <a:pt x="97789" y="0"/>
                </a:lnTo>
                <a:close/>
              </a:path>
            </a:pathLst>
          </a:custGeom>
          <a:ln w="9344">
            <a:solidFill>
              <a:srgbClr val="7F003F"/>
            </a:solidFill>
          </a:ln>
        </p:spPr>
        <p:txBody>
          <a:bodyPr wrap="square" lIns="0" tIns="0" rIns="0" bIns="0" rtlCol="0"/>
          <a:lstStyle/>
          <a:p>
            <a:endParaRPr/>
          </a:p>
        </p:txBody>
      </p:sp>
      <p:sp>
        <p:nvSpPr>
          <p:cNvPr id="207" name="object 207"/>
          <p:cNvSpPr/>
          <p:nvPr/>
        </p:nvSpPr>
        <p:spPr>
          <a:xfrm>
            <a:off x="6059170" y="47434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8" name="object 208"/>
          <p:cNvSpPr/>
          <p:nvPr/>
        </p:nvSpPr>
        <p:spPr>
          <a:xfrm>
            <a:off x="6531609" y="47002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9" name="object 209"/>
          <p:cNvSpPr/>
          <p:nvPr/>
        </p:nvSpPr>
        <p:spPr>
          <a:xfrm>
            <a:off x="6934200" y="4030979"/>
            <a:ext cx="321309" cy="321309"/>
          </a:xfrm>
          <a:prstGeom prst="rect">
            <a:avLst/>
          </a:prstGeom>
          <a:blipFill>
            <a:blip r:embed="rId50" cstate="print"/>
            <a:stretch>
              <a:fillRect/>
            </a:stretch>
          </a:blipFill>
        </p:spPr>
        <p:txBody>
          <a:bodyPr wrap="square" lIns="0" tIns="0" rIns="0" bIns="0" rtlCol="0"/>
          <a:lstStyle/>
          <a:p>
            <a:endParaRPr/>
          </a:p>
        </p:txBody>
      </p:sp>
      <p:sp>
        <p:nvSpPr>
          <p:cNvPr id="210" name="object 210"/>
          <p:cNvSpPr/>
          <p:nvPr/>
        </p:nvSpPr>
        <p:spPr>
          <a:xfrm>
            <a:off x="6934200" y="4029709"/>
            <a:ext cx="321310" cy="322580"/>
          </a:xfrm>
          <a:custGeom>
            <a:avLst/>
            <a:gdLst/>
            <a:ahLst/>
            <a:cxnLst/>
            <a:rect l="l" t="t" r="r" b="b"/>
            <a:pathLst>
              <a:path w="321309" h="322579">
                <a:moveTo>
                  <a:pt x="0" y="224789"/>
                </a:moveTo>
                <a:lnTo>
                  <a:pt x="44450" y="263366"/>
                </a:lnTo>
                <a:lnTo>
                  <a:pt x="92709" y="293369"/>
                </a:lnTo>
                <a:lnTo>
                  <a:pt x="131564" y="305970"/>
                </a:lnTo>
                <a:lnTo>
                  <a:pt x="174942" y="315118"/>
                </a:lnTo>
                <a:lnTo>
                  <a:pt x="224790" y="322579"/>
                </a:lnTo>
                <a:lnTo>
                  <a:pt x="263445" y="299561"/>
                </a:lnTo>
                <a:lnTo>
                  <a:pt x="297815" y="267017"/>
                </a:lnTo>
                <a:lnTo>
                  <a:pt x="319801" y="225424"/>
                </a:lnTo>
                <a:lnTo>
                  <a:pt x="321309" y="175259"/>
                </a:lnTo>
                <a:lnTo>
                  <a:pt x="309959" y="143053"/>
                </a:lnTo>
                <a:lnTo>
                  <a:pt x="292417" y="108108"/>
                </a:lnTo>
                <a:lnTo>
                  <a:pt x="269240" y="68579"/>
                </a:lnTo>
                <a:lnTo>
                  <a:pt x="217884" y="36433"/>
                </a:lnTo>
                <a:lnTo>
                  <a:pt x="173672" y="15239"/>
                </a:lnTo>
                <a:lnTo>
                  <a:pt x="127079" y="3571"/>
                </a:lnTo>
                <a:lnTo>
                  <a:pt x="68579" y="0"/>
                </a:lnTo>
                <a:lnTo>
                  <a:pt x="42184" y="53980"/>
                </a:lnTo>
                <a:lnTo>
                  <a:pt x="31455" y="96865"/>
                </a:lnTo>
                <a:lnTo>
                  <a:pt x="27066" y="135239"/>
                </a:lnTo>
                <a:lnTo>
                  <a:pt x="19690" y="175686"/>
                </a:lnTo>
                <a:lnTo>
                  <a:pt x="0" y="224789"/>
                </a:lnTo>
                <a:close/>
              </a:path>
            </a:pathLst>
          </a:custGeom>
          <a:ln w="9344">
            <a:solidFill>
              <a:srgbClr val="7F003F"/>
            </a:solidFill>
          </a:ln>
        </p:spPr>
        <p:txBody>
          <a:bodyPr wrap="square" lIns="0" tIns="0" rIns="0" bIns="0" rtlCol="0"/>
          <a:lstStyle/>
          <a:p>
            <a:endParaRPr/>
          </a:p>
        </p:txBody>
      </p:sp>
      <p:sp>
        <p:nvSpPr>
          <p:cNvPr id="211" name="object 211"/>
          <p:cNvSpPr/>
          <p:nvPr/>
        </p:nvSpPr>
        <p:spPr>
          <a:xfrm>
            <a:off x="7110730" y="44348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2" name="object 212"/>
          <p:cNvSpPr/>
          <p:nvPr/>
        </p:nvSpPr>
        <p:spPr>
          <a:xfrm>
            <a:off x="7070090" y="39636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3" name="object 213"/>
          <p:cNvSpPr/>
          <p:nvPr/>
        </p:nvSpPr>
        <p:spPr>
          <a:xfrm>
            <a:off x="7025640" y="3831590"/>
            <a:ext cx="320039" cy="321310"/>
          </a:xfrm>
          <a:prstGeom prst="rect">
            <a:avLst/>
          </a:prstGeom>
          <a:blipFill>
            <a:blip r:embed="rId51" cstate="print"/>
            <a:stretch>
              <a:fillRect/>
            </a:stretch>
          </a:blipFill>
        </p:spPr>
        <p:txBody>
          <a:bodyPr wrap="square" lIns="0" tIns="0" rIns="0" bIns="0" rtlCol="0"/>
          <a:lstStyle/>
          <a:p>
            <a:endParaRPr/>
          </a:p>
        </p:txBody>
      </p:sp>
      <p:sp>
        <p:nvSpPr>
          <p:cNvPr id="214" name="object 214"/>
          <p:cNvSpPr/>
          <p:nvPr/>
        </p:nvSpPr>
        <p:spPr>
          <a:xfrm>
            <a:off x="7025640" y="3831590"/>
            <a:ext cx="320040" cy="321310"/>
          </a:xfrm>
          <a:custGeom>
            <a:avLst/>
            <a:gdLst/>
            <a:ahLst/>
            <a:cxnLst/>
            <a:rect l="l" t="t" r="r" b="b"/>
            <a:pathLst>
              <a:path w="320040" h="321310">
                <a:moveTo>
                  <a:pt x="0" y="224790"/>
                </a:moveTo>
                <a:lnTo>
                  <a:pt x="22165" y="243522"/>
                </a:lnTo>
                <a:lnTo>
                  <a:pt x="43973" y="262255"/>
                </a:lnTo>
                <a:lnTo>
                  <a:pt x="66972" y="279082"/>
                </a:lnTo>
                <a:lnTo>
                  <a:pt x="131028" y="305236"/>
                </a:lnTo>
                <a:lnTo>
                  <a:pt x="174466" y="314325"/>
                </a:lnTo>
                <a:lnTo>
                  <a:pt x="224789" y="321310"/>
                </a:lnTo>
                <a:lnTo>
                  <a:pt x="263425" y="298489"/>
                </a:lnTo>
                <a:lnTo>
                  <a:pt x="297656" y="266382"/>
                </a:lnTo>
                <a:lnTo>
                  <a:pt x="319266" y="225226"/>
                </a:lnTo>
                <a:lnTo>
                  <a:pt x="320039" y="175260"/>
                </a:lnTo>
                <a:lnTo>
                  <a:pt x="308689" y="142517"/>
                </a:lnTo>
                <a:lnTo>
                  <a:pt x="291147" y="107632"/>
                </a:lnTo>
                <a:lnTo>
                  <a:pt x="267969" y="68580"/>
                </a:lnTo>
                <a:lnTo>
                  <a:pt x="216435" y="36254"/>
                </a:lnTo>
                <a:lnTo>
                  <a:pt x="171926" y="14763"/>
                </a:lnTo>
                <a:lnTo>
                  <a:pt x="125273" y="3036"/>
                </a:lnTo>
                <a:lnTo>
                  <a:pt x="67309" y="0"/>
                </a:lnTo>
                <a:lnTo>
                  <a:pt x="41046" y="53492"/>
                </a:lnTo>
                <a:lnTo>
                  <a:pt x="30632" y="96316"/>
                </a:lnTo>
                <a:lnTo>
                  <a:pt x="26619" y="134874"/>
                </a:lnTo>
                <a:lnTo>
                  <a:pt x="19557" y="175564"/>
                </a:lnTo>
                <a:lnTo>
                  <a:pt x="0" y="224790"/>
                </a:lnTo>
                <a:close/>
              </a:path>
            </a:pathLst>
          </a:custGeom>
          <a:ln w="9344">
            <a:solidFill>
              <a:srgbClr val="7F003F"/>
            </a:solidFill>
          </a:ln>
        </p:spPr>
        <p:txBody>
          <a:bodyPr wrap="square" lIns="0" tIns="0" rIns="0" bIns="0" rtlCol="0"/>
          <a:lstStyle/>
          <a:p>
            <a:endParaRPr/>
          </a:p>
        </p:txBody>
      </p:sp>
      <p:sp>
        <p:nvSpPr>
          <p:cNvPr id="215" name="object 215"/>
          <p:cNvSpPr/>
          <p:nvPr/>
        </p:nvSpPr>
        <p:spPr>
          <a:xfrm>
            <a:off x="7202169" y="42354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6" name="object 216"/>
          <p:cNvSpPr/>
          <p:nvPr/>
        </p:nvSpPr>
        <p:spPr>
          <a:xfrm>
            <a:off x="7160259" y="37642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7" name="object 217"/>
          <p:cNvSpPr/>
          <p:nvPr/>
        </p:nvSpPr>
        <p:spPr>
          <a:xfrm>
            <a:off x="7106919" y="3543300"/>
            <a:ext cx="322579" cy="322580"/>
          </a:xfrm>
          <a:prstGeom prst="rect">
            <a:avLst/>
          </a:prstGeom>
          <a:blipFill>
            <a:blip r:embed="rId52" cstate="print"/>
            <a:stretch>
              <a:fillRect/>
            </a:stretch>
          </a:blipFill>
        </p:spPr>
        <p:txBody>
          <a:bodyPr wrap="square" lIns="0" tIns="0" rIns="0" bIns="0" rtlCol="0"/>
          <a:lstStyle/>
          <a:p>
            <a:endParaRPr/>
          </a:p>
        </p:txBody>
      </p:sp>
      <p:sp>
        <p:nvSpPr>
          <p:cNvPr id="218" name="object 218"/>
          <p:cNvSpPr/>
          <p:nvPr/>
        </p:nvSpPr>
        <p:spPr>
          <a:xfrm>
            <a:off x="7106919" y="3543300"/>
            <a:ext cx="321310" cy="322580"/>
          </a:xfrm>
          <a:custGeom>
            <a:avLst/>
            <a:gdLst/>
            <a:ahLst/>
            <a:cxnLst/>
            <a:rect l="l" t="t" r="r" b="b"/>
            <a:pathLst>
              <a:path w="321309" h="322579">
                <a:moveTo>
                  <a:pt x="0" y="224789"/>
                </a:moveTo>
                <a:lnTo>
                  <a:pt x="22899" y="244256"/>
                </a:lnTo>
                <a:lnTo>
                  <a:pt x="45085" y="263366"/>
                </a:lnTo>
                <a:lnTo>
                  <a:pt x="68222" y="280332"/>
                </a:lnTo>
                <a:lnTo>
                  <a:pt x="132298" y="305970"/>
                </a:lnTo>
                <a:lnTo>
                  <a:pt x="175736" y="315118"/>
                </a:lnTo>
                <a:lnTo>
                  <a:pt x="226059" y="322580"/>
                </a:lnTo>
                <a:lnTo>
                  <a:pt x="264695" y="299561"/>
                </a:lnTo>
                <a:lnTo>
                  <a:pt x="298926" y="267017"/>
                </a:lnTo>
                <a:lnTo>
                  <a:pt x="320536" y="225425"/>
                </a:lnTo>
                <a:lnTo>
                  <a:pt x="321309" y="175260"/>
                </a:lnTo>
                <a:lnTo>
                  <a:pt x="309760" y="143053"/>
                </a:lnTo>
                <a:lnTo>
                  <a:pt x="291782" y="108108"/>
                </a:lnTo>
                <a:lnTo>
                  <a:pt x="267970" y="68580"/>
                </a:lnTo>
                <a:lnTo>
                  <a:pt x="217150" y="36254"/>
                </a:lnTo>
                <a:lnTo>
                  <a:pt x="172878" y="14763"/>
                </a:lnTo>
                <a:lnTo>
                  <a:pt x="125987" y="3036"/>
                </a:lnTo>
                <a:lnTo>
                  <a:pt x="67309" y="0"/>
                </a:lnTo>
                <a:lnTo>
                  <a:pt x="41534" y="53492"/>
                </a:lnTo>
                <a:lnTo>
                  <a:pt x="31181" y="96316"/>
                </a:lnTo>
                <a:lnTo>
                  <a:pt x="26984" y="134874"/>
                </a:lnTo>
                <a:lnTo>
                  <a:pt x="19679" y="175564"/>
                </a:lnTo>
                <a:lnTo>
                  <a:pt x="0" y="224789"/>
                </a:lnTo>
                <a:close/>
              </a:path>
            </a:pathLst>
          </a:custGeom>
          <a:ln w="9344">
            <a:solidFill>
              <a:srgbClr val="7F003F"/>
            </a:solidFill>
          </a:ln>
        </p:spPr>
        <p:txBody>
          <a:bodyPr wrap="square" lIns="0" tIns="0" rIns="0" bIns="0" rtlCol="0"/>
          <a:lstStyle/>
          <a:p>
            <a:endParaRPr/>
          </a:p>
        </p:txBody>
      </p:sp>
      <p:sp>
        <p:nvSpPr>
          <p:cNvPr id="219" name="object 219"/>
          <p:cNvSpPr/>
          <p:nvPr/>
        </p:nvSpPr>
        <p:spPr>
          <a:xfrm>
            <a:off x="7284719" y="39484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0" name="object 220"/>
          <p:cNvSpPr/>
          <p:nvPr/>
        </p:nvSpPr>
        <p:spPr>
          <a:xfrm>
            <a:off x="7241540" y="34759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1" name="object 221"/>
          <p:cNvSpPr/>
          <p:nvPr/>
        </p:nvSpPr>
        <p:spPr>
          <a:xfrm>
            <a:off x="7073900" y="3345179"/>
            <a:ext cx="320040" cy="322580"/>
          </a:xfrm>
          <a:prstGeom prst="rect">
            <a:avLst/>
          </a:prstGeom>
          <a:blipFill>
            <a:blip r:embed="rId53" cstate="print"/>
            <a:stretch>
              <a:fillRect/>
            </a:stretch>
          </a:blipFill>
        </p:spPr>
        <p:txBody>
          <a:bodyPr wrap="square" lIns="0" tIns="0" rIns="0" bIns="0" rtlCol="0"/>
          <a:lstStyle/>
          <a:p>
            <a:endParaRPr/>
          </a:p>
        </p:txBody>
      </p:sp>
      <p:sp>
        <p:nvSpPr>
          <p:cNvPr id="222" name="object 222"/>
          <p:cNvSpPr/>
          <p:nvPr/>
        </p:nvSpPr>
        <p:spPr>
          <a:xfrm>
            <a:off x="7073900" y="3345179"/>
            <a:ext cx="321310" cy="322580"/>
          </a:xfrm>
          <a:custGeom>
            <a:avLst/>
            <a:gdLst/>
            <a:ahLst/>
            <a:cxnLst/>
            <a:rect l="l" t="t" r="r" b="b"/>
            <a:pathLst>
              <a:path w="321309" h="322579">
                <a:moveTo>
                  <a:pt x="0" y="224790"/>
                </a:moveTo>
                <a:lnTo>
                  <a:pt x="22145" y="244256"/>
                </a:lnTo>
                <a:lnTo>
                  <a:pt x="43814" y="263366"/>
                </a:lnTo>
                <a:lnTo>
                  <a:pt x="66436" y="280332"/>
                </a:lnTo>
                <a:lnTo>
                  <a:pt x="130492" y="306506"/>
                </a:lnTo>
                <a:lnTo>
                  <a:pt x="174307" y="315595"/>
                </a:lnTo>
                <a:lnTo>
                  <a:pt x="224790" y="322580"/>
                </a:lnTo>
                <a:lnTo>
                  <a:pt x="263445" y="299561"/>
                </a:lnTo>
                <a:lnTo>
                  <a:pt x="297815" y="267017"/>
                </a:lnTo>
                <a:lnTo>
                  <a:pt x="319801" y="225425"/>
                </a:lnTo>
                <a:lnTo>
                  <a:pt x="321309" y="175260"/>
                </a:lnTo>
                <a:lnTo>
                  <a:pt x="309760" y="142517"/>
                </a:lnTo>
                <a:lnTo>
                  <a:pt x="291782" y="107632"/>
                </a:lnTo>
                <a:lnTo>
                  <a:pt x="267970" y="68580"/>
                </a:lnTo>
                <a:lnTo>
                  <a:pt x="217150" y="35718"/>
                </a:lnTo>
                <a:lnTo>
                  <a:pt x="172878" y="14287"/>
                </a:lnTo>
                <a:lnTo>
                  <a:pt x="125987" y="2857"/>
                </a:lnTo>
                <a:lnTo>
                  <a:pt x="67309" y="0"/>
                </a:lnTo>
                <a:lnTo>
                  <a:pt x="40924" y="53980"/>
                </a:lnTo>
                <a:lnTo>
                  <a:pt x="30266" y="96865"/>
                </a:lnTo>
                <a:lnTo>
                  <a:pt x="26070" y="135239"/>
                </a:lnTo>
                <a:lnTo>
                  <a:pt x="19070" y="175686"/>
                </a:lnTo>
                <a:lnTo>
                  <a:pt x="0" y="224790"/>
                </a:lnTo>
                <a:close/>
              </a:path>
            </a:pathLst>
          </a:custGeom>
          <a:ln w="9344">
            <a:solidFill>
              <a:srgbClr val="7F003F"/>
            </a:solidFill>
          </a:ln>
        </p:spPr>
        <p:txBody>
          <a:bodyPr wrap="square" lIns="0" tIns="0" rIns="0" bIns="0" rtlCol="0"/>
          <a:lstStyle/>
          <a:p>
            <a:endParaRPr/>
          </a:p>
        </p:txBody>
      </p:sp>
      <p:sp>
        <p:nvSpPr>
          <p:cNvPr id="223" name="object 223"/>
          <p:cNvSpPr/>
          <p:nvPr/>
        </p:nvSpPr>
        <p:spPr>
          <a:xfrm>
            <a:off x="7249159" y="37503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4" name="object 224"/>
          <p:cNvSpPr/>
          <p:nvPr/>
        </p:nvSpPr>
        <p:spPr>
          <a:xfrm>
            <a:off x="7209790" y="3277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5" name="object 225"/>
          <p:cNvSpPr/>
          <p:nvPr/>
        </p:nvSpPr>
        <p:spPr>
          <a:xfrm>
            <a:off x="6642100" y="4434840"/>
            <a:ext cx="320040" cy="322580"/>
          </a:xfrm>
          <a:prstGeom prst="rect">
            <a:avLst/>
          </a:prstGeom>
          <a:blipFill>
            <a:blip r:embed="rId54" cstate="print"/>
            <a:stretch>
              <a:fillRect/>
            </a:stretch>
          </a:blipFill>
        </p:spPr>
        <p:txBody>
          <a:bodyPr wrap="square" lIns="0" tIns="0" rIns="0" bIns="0" rtlCol="0"/>
          <a:lstStyle/>
          <a:p>
            <a:endParaRPr/>
          </a:p>
        </p:txBody>
      </p:sp>
      <p:sp>
        <p:nvSpPr>
          <p:cNvPr id="226" name="object 226"/>
          <p:cNvSpPr/>
          <p:nvPr/>
        </p:nvSpPr>
        <p:spPr>
          <a:xfrm>
            <a:off x="6642100" y="4434840"/>
            <a:ext cx="321310" cy="321310"/>
          </a:xfrm>
          <a:custGeom>
            <a:avLst/>
            <a:gdLst/>
            <a:ahLst/>
            <a:cxnLst/>
            <a:rect l="l" t="t" r="r" b="b"/>
            <a:pathLst>
              <a:path w="321309" h="321310">
                <a:moveTo>
                  <a:pt x="0" y="223520"/>
                </a:moveTo>
                <a:lnTo>
                  <a:pt x="44450" y="262096"/>
                </a:lnTo>
                <a:lnTo>
                  <a:pt x="92709" y="292100"/>
                </a:lnTo>
                <a:lnTo>
                  <a:pt x="131564" y="305236"/>
                </a:lnTo>
                <a:lnTo>
                  <a:pt x="174942" y="314325"/>
                </a:lnTo>
                <a:lnTo>
                  <a:pt x="224790" y="321310"/>
                </a:lnTo>
                <a:lnTo>
                  <a:pt x="263445" y="298489"/>
                </a:lnTo>
                <a:lnTo>
                  <a:pt x="297815" y="266382"/>
                </a:lnTo>
                <a:lnTo>
                  <a:pt x="319801" y="225226"/>
                </a:lnTo>
                <a:lnTo>
                  <a:pt x="321309" y="175260"/>
                </a:lnTo>
                <a:lnTo>
                  <a:pt x="309760" y="142517"/>
                </a:lnTo>
                <a:lnTo>
                  <a:pt x="291782" y="107632"/>
                </a:lnTo>
                <a:lnTo>
                  <a:pt x="267970" y="68580"/>
                </a:lnTo>
                <a:lnTo>
                  <a:pt x="217150" y="36254"/>
                </a:lnTo>
                <a:lnTo>
                  <a:pt x="172878" y="14763"/>
                </a:lnTo>
                <a:lnTo>
                  <a:pt x="125987" y="3036"/>
                </a:lnTo>
                <a:lnTo>
                  <a:pt x="67309" y="0"/>
                </a:lnTo>
                <a:lnTo>
                  <a:pt x="41534" y="53360"/>
                </a:lnTo>
                <a:lnTo>
                  <a:pt x="31181" y="95869"/>
                </a:lnTo>
                <a:lnTo>
                  <a:pt x="26984" y="134051"/>
                </a:lnTo>
                <a:lnTo>
                  <a:pt x="19679" y="174426"/>
                </a:lnTo>
                <a:lnTo>
                  <a:pt x="0" y="223520"/>
                </a:lnTo>
                <a:close/>
              </a:path>
            </a:pathLst>
          </a:custGeom>
          <a:ln w="9344">
            <a:solidFill>
              <a:srgbClr val="7F003F"/>
            </a:solidFill>
          </a:ln>
        </p:spPr>
        <p:txBody>
          <a:bodyPr wrap="square" lIns="0" tIns="0" rIns="0" bIns="0" rtlCol="0"/>
          <a:lstStyle/>
          <a:p>
            <a:endParaRPr/>
          </a:p>
        </p:txBody>
      </p:sp>
      <p:sp>
        <p:nvSpPr>
          <p:cNvPr id="227" name="object 227"/>
          <p:cNvSpPr/>
          <p:nvPr/>
        </p:nvSpPr>
        <p:spPr>
          <a:xfrm>
            <a:off x="6818630" y="48387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8" name="object 228"/>
          <p:cNvSpPr/>
          <p:nvPr/>
        </p:nvSpPr>
        <p:spPr>
          <a:xfrm>
            <a:off x="6777990" y="43675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9" name="object 229"/>
          <p:cNvSpPr/>
          <p:nvPr/>
        </p:nvSpPr>
        <p:spPr>
          <a:xfrm>
            <a:off x="6788150" y="4241800"/>
            <a:ext cx="320040" cy="321310"/>
          </a:xfrm>
          <a:prstGeom prst="rect">
            <a:avLst/>
          </a:prstGeom>
          <a:blipFill>
            <a:blip r:embed="rId55" cstate="print"/>
            <a:stretch>
              <a:fillRect/>
            </a:stretch>
          </a:blipFill>
        </p:spPr>
        <p:txBody>
          <a:bodyPr wrap="square" lIns="0" tIns="0" rIns="0" bIns="0" rtlCol="0"/>
          <a:lstStyle/>
          <a:p>
            <a:endParaRPr/>
          </a:p>
        </p:txBody>
      </p:sp>
      <p:sp>
        <p:nvSpPr>
          <p:cNvPr id="230" name="object 230"/>
          <p:cNvSpPr/>
          <p:nvPr/>
        </p:nvSpPr>
        <p:spPr>
          <a:xfrm>
            <a:off x="6788150" y="4240529"/>
            <a:ext cx="321310" cy="322580"/>
          </a:xfrm>
          <a:custGeom>
            <a:avLst/>
            <a:gdLst/>
            <a:ahLst/>
            <a:cxnLst/>
            <a:rect l="l" t="t" r="r" b="b"/>
            <a:pathLst>
              <a:path w="321309" h="322579">
                <a:moveTo>
                  <a:pt x="0" y="224790"/>
                </a:moveTo>
                <a:lnTo>
                  <a:pt x="44450" y="263207"/>
                </a:lnTo>
                <a:lnTo>
                  <a:pt x="92709" y="292100"/>
                </a:lnTo>
                <a:lnTo>
                  <a:pt x="131564" y="305435"/>
                </a:lnTo>
                <a:lnTo>
                  <a:pt x="174942" y="314960"/>
                </a:lnTo>
                <a:lnTo>
                  <a:pt x="224790" y="322580"/>
                </a:lnTo>
                <a:lnTo>
                  <a:pt x="263445" y="299581"/>
                </a:lnTo>
                <a:lnTo>
                  <a:pt x="297815" y="267176"/>
                </a:lnTo>
                <a:lnTo>
                  <a:pt x="319801" y="225960"/>
                </a:lnTo>
                <a:lnTo>
                  <a:pt x="321309" y="176530"/>
                </a:lnTo>
                <a:lnTo>
                  <a:pt x="309760" y="143589"/>
                </a:lnTo>
                <a:lnTo>
                  <a:pt x="291782" y="108267"/>
                </a:lnTo>
                <a:lnTo>
                  <a:pt x="267970" y="68580"/>
                </a:lnTo>
                <a:lnTo>
                  <a:pt x="217150" y="36254"/>
                </a:lnTo>
                <a:lnTo>
                  <a:pt x="172878" y="14763"/>
                </a:lnTo>
                <a:lnTo>
                  <a:pt x="125987" y="3036"/>
                </a:lnTo>
                <a:lnTo>
                  <a:pt x="67309" y="0"/>
                </a:lnTo>
                <a:lnTo>
                  <a:pt x="41534" y="53492"/>
                </a:lnTo>
                <a:lnTo>
                  <a:pt x="31181" y="96316"/>
                </a:lnTo>
                <a:lnTo>
                  <a:pt x="26984" y="134874"/>
                </a:lnTo>
                <a:lnTo>
                  <a:pt x="19679" y="175564"/>
                </a:lnTo>
                <a:lnTo>
                  <a:pt x="0" y="224790"/>
                </a:lnTo>
                <a:close/>
              </a:path>
            </a:pathLst>
          </a:custGeom>
          <a:ln w="9344">
            <a:solidFill>
              <a:srgbClr val="7F003F"/>
            </a:solidFill>
          </a:ln>
        </p:spPr>
        <p:txBody>
          <a:bodyPr wrap="square" lIns="0" tIns="0" rIns="0" bIns="0" rtlCol="0"/>
          <a:lstStyle/>
          <a:p>
            <a:endParaRPr/>
          </a:p>
        </p:txBody>
      </p:sp>
      <p:sp>
        <p:nvSpPr>
          <p:cNvPr id="231" name="object 231"/>
          <p:cNvSpPr/>
          <p:nvPr/>
        </p:nvSpPr>
        <p:spPr>
          <a:xfrm>
            <a:off x="6964680" y="46456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2" name="object 232"/>
          <p:cNvSpPr/>
          <p:nvPr/>
        </p:nvSpPr>
        <p:spPr>
          <a:xfrm>
            <a:off x="6924040" y="41732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3" name="object 233"/>
          <p:cNvSpPr/>
          <p:nvPr/>
        </p:nvSpPr>
        <p:spPr>
          <a:xfrm>
            <a:off x="6827519" y="2705100"/>
            <a:ext cx="322579" cy="322579"/>
          </a:xfrm>
          <a:prstGeom prst="rect">
            <a:avLst/>
          </a:prstGeom>
          <a:blipFill>
            <a:blip r:embed="rId56" cstate="print"/>
            <a:stretch>
              <a:fillRect/>
            </a:stretch>
          </a:blipFill>
        </p:spPr>
        <p:txBody>
          <a:bodyPr wrap="square" lIns="0" tIns="0" rIns="0" bIns="0" rtlCol="0"/>
          <a:lstStyle/>
          <a:p>
            <a:endParaRPr/>
          </a:p>
        </p:txBody>
      </p:sp>
      <p:sp>
        <p:nvSpPr>
          <p:cNvPr id="234" name="object 234"/>
          <p:cNvSpPr/>
          <p:nvPr/>
        </p:nvSpPr>
        <p:spPr>
          <a:xfrm>
            <a:off x="6827519" y="2706370"/>
            <a:ext cx="321310" cy="321310"/>
          </a:xfrm>
          <a:custGeom>
            <a:avLst/>
            <a:gdLst/>
            <a:ahLst/>
            <a:cxnLst/>
            <a:rect l="l" t="t" r="r" b="b"/>
            <a:pathLst>
              <a:path w="321309" h="321310">
                <a:moveTo>
                  <a:pt x="0" y="223519"/>
                </a:moveTo>
                <a:lnTo>
                  <a:pt x="22879" y="242986"/>
                </a:lnTo>
                <a:lnTo>
                  <a:pt x="44926" y="262096"/>
                </a:lnTo>
                <a:lnTo>
                  <a:pt x="67687" y="279062"/>
                </a:lnTo>
                <a:lnTo>
                  <a:pt x="131564" y="305236"/>
                </a:lnTo>
                <a:lnTo>
                  <a:pt x="174942" y="314324"/>
                </a:lnTo>
                <a:lnTo>
                  <a:pt x="224789" y="321309"/>
                </a:lnTo>
                <a:lnTo>
                  <a:pt x="263445" y="298489"/>
                </a:lnTo>
                <a:lnTo>
                  <a:pt x="297815" y="266382"/>
                </a:lnTo>
                <a:lnTo>
                  <a:pt x="319801" y="225226"/>
                </a:lnTo>
                <a:lnTo>
                  <a:pt x="321309" y="175259"/>
                </a:lnTo>
                <a:lnTo>
                  <a:pt x="309760" y="142517"/>
                </a:lnTo>
                <a:lnTo>
                  <a:pt x="291782" y="107632"/>
                </a:lnTo>
                <a:lnTo>
                  <a:pt x="267970" y="68579"/>
                </a:lnTo>
                <a:lnTo>
                  <a:pt x="217150" y="35718"/>
                </a:lnTo>
                <a:lnTo>
                  <a:pt x="172878" y="14287"/>
                </a:lnTo>
                <a:lnTo>
                  <a:pt x="125987" y="2857"/>
                </a:lnTo>
                <a:lnTo>
                  <a:pt x="67309" y="0"/>
                </a:lnTo>
                <a:lnTo>
                  <a:pt x="41534" y="53360"/>
                </a:lnTo>
                <a:lnTo>
                  <a:pt x="31181" y="95869"/>
                </a:lnTo>
                <a:lnTo>
                  <a:pt x="26984" y="134051"/>
                </a:lnTo>
                <a:lnTo>
                  <a:pt x="19679" y="174426"/>
                </a:lnTo>
                <a:lnTo>
                  <a:pt x="0" y="223519"/>
                </a:lnTo>
                <a:close/>
              </a:path>
            </a:pathLst>
          </a:custGeom>
          <a:ln w="9344">
            <a:solidFill>
              <a:srgbClr val="7F003F"/>
            </a:solidFill>
          </a:ln>
        </p:spPr>
        <p:txBody>
          <a:bodyPr wrap="square" lIns="0" tIns="0" rIns="0" bIns="0" rtlCol="0"/>
          <a:lstStyle/>
          <a:p>
            <a:endParaRPr/>
          </a:p>
        </p:txBody>
      </p:sp>
      <p:sp>
        <p:nvSpPr>
          <p:cNvPr id="235" name="object 235"/>
          <p:cNvSpPr/>
          <p:nvPr/>
        </p:nvSpPr>
        <p:spPr>
          <a:xfrm>
            <a:off x="7004050" y="31102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6" name="object 236"/>
          <p:cNvSpPr/>
          <p:nvPr/>
        </p:nvSpPr>
        <p:spPr>
          <a:xfrm>
            <a:off x="6963409" y="26390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7" name="object 237"/>
          <p:cNvSpPr/>
          <p:nvPr/>
        </p:nvSpPr>
        <p:spPr>
          <a:xfrm>
            <a:off x="7096759" y="3149600"/>
            <a:ext cx="320040" cy="321310"/>
          </a:xfrm>
          <a:prstGeom prst="rect">
            <a:avLst/>
          </a:prstGeom>
          <a:blipFill>
            <a:blip r:embed="rId57" cstate="print"/>
            <a:stretch>
              <a:fillRect/>
            </a:stretch>
          </a:blipFill>
        </p:spPr>
        <p:txBody>
          <a:bodyPr wrap="square" lIns="0" tIns="0" rIns="0" bIns="0" rtlCol="0"/>
          <a:lstStyle/>
          <a:p>
            <a:endParaRPr/>
          </a:p>
        </p:txBody>
      </p:sp>
      <p:sp>
        <p:nvSpPr>
          <p:cNvPr id="238" name="object 238"/>
          <p:cNvSpPr/>
          <p:nvPr/>
        </p:nvSpPr>
        <p:spPr>
          <a:xfrm>
            <a:off x="7096759" y="3148329"/>
            <a:ext cx="321310" cy="322580"/>
          </a:xfrm>
          <a:custGeom>
            <a:avLst/>
            <a:gdLst/>
            <a:ahLst/>
            <a:cxnLst/>
            <a:rect l="l" t="t" r="r" b="b"/>
            <a:pathLst>
              <a:path w="321309" h="322579">
                <a:moveTo>
                  <a:pt x="0" y="224790"/>
                </a:moveTo>
                <a:lnTo>
                  <a:pt x="44450" y="263366"/>
                </a:lnTo>
                <a:lnTo>
                  <a:pt x="92710" y="293370"/>
                </a:lnTo>
                <a:lnTo>
                  <a:pt x="131028" y="306506"/>
                </a:lnTo>
                <a:lnTo>
                  <a:pt x="174466" y="315595"/>
                </a:lnTo>
                <a:lnTo>
                  <a:pt x="224790" y="322580"/>
                </a:lnTo>
                <a:lnTo>
                  <a:pt x="263445" y="299581"/>
                </a:lnTo>
                <a:lnTo>
                  <a:pt x="297815" y="267176"/>
                </a:lnTo>
                <a:lnTo>
                  <a:pt x="319801" y="225960"/>
                </a:lnTo>
                <a:lnTo>
                  <a:pt x="321310" y="176530"/>
                </a:lnTo>
                <a:lnTo>
                  <a:pt x="309760" y="143589"/>
                </a:lnTo>
                <a:lnTo>
                  <a:pt x="291782" y="108267"/>
                </a:lnTo>
                <a:lnTo>
                  <a:pt x="267970" y="68580"/>
                </a:lnTo>
                <a:lnTo>
                  <a:pt x="217150" y="36433"/>
                </a:lnTo>
                <a:lnTo>
                  <a:pt x="172878" y="15240"/>
                </a:lnTo>
                <a:lnTo>
                  <a:pt x="125987" y="3571"/>
                </a:lnTo>
                <a:lnTo>
                  <a:pt x="67310" y="0"/>
                </a:lnTo>
                <a:lnTo>
                  <a:pt x="41534" y="53980"/>
                </a:lnTo>
                <a:lnTo>
                  <a:pt x="31181" y="96865"/>
                </a:lnTo>
                <a:lnTo>
                  <a:pt x="26984" y="135239"/>
                </a:lnTo>
                <a:lnTo>
                  <a:pt x="19679" y="175686"/>
                </a:lnTo>
                <a:lnTo>
                  <a:pt x="0" y="224790"/>
                </a:lnTo>
                <a:close/>
              </a:path>
            </a:pathLst>
          </a:custGeom>
          <a:ln w="9344">
            <a:solidFill>
              <a:srgbClr val="7F003F"/>
            </a:solidFill>
          </a:ln>
        </p:spPr>
        <p:txBody>
          <a:bodyPr wrap="square" lIns="0" tIns="0" rIns="0" bIns="0" rtlCol="0"/>
          <a:lstStyle/>
          <a:p>
            <a:endParaRPr/>
          </a:p>
        </p:txBody>
      </p:sp>
      <p:sp>
        <p:nvSpPr>
          <p:cNvPr id="239" name="object 239"/>
          <p:cNvSpPr/>
          <p:nvPr/>
        </p:nvSpPr>
        <p:spPr>
          <a:xfrm>
            <a:off x="7273290" y="35534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0" name="object 240"/>
          <p:cNvSpPr/>
          <p:nvPr/>
        </p:nvSpPr>
        <p:spPr>
          <a:xfrm>
            <a:off x="7232650" y="30822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1" name="object 241"/>
          <p:cNvSpPr/>
          <p:nvPr/>
        </p:nvSpPr>
        <p:spPr>
          <a:xfrm>
            <a:off x="6781800" y="4323079"/>
            <a:ext cx="322579" cy="320039"/>
          </a:xfrm>
          <a:prstGeom prst="rect">
            <a:avLst/>
          </a:prstGeom>
          <a:blipFill>
            <a:blip r:embed="rId58" cstate="print"/>
            <a:stretch>
              <a:fillRect/>
            </a:stretch>
          </a:blipFill>
        </p:spPr>
        <p:txBody>
          <a:bodyPr wrap="square" lIns="0" tIns="0" rIns="0" bIns="0" rtlCol="0"/>
          <a:lstStyle/>
          <a:p>
            <a:endParaRPr/>
          </a:p>
        </p:txBody>
      </p:sp>
      <p:sp>
        <p:nvSpPr>
          <p:cNvPr id="242" name="object 242"/>
          <p:cNvSpPr/>
          <p:nvPr/>
        </p:nvSpPr>
        <p:spPr>
          <a:xfrm>
            <a:off x="6781800" y="4323079"/>
            <a:ext cx="322580" cy="320040"/>
          </a:xfrm>
          <a:custGeom>
            <a:avLst/>
            <a:gdLst/>
            <a:ahLst/>
            <a:cxnLst/>
            <a:rect l="l" t="t" r="r" b="b"/>
            <a:pathLst>
              <a:path w="322579" h="320039">
                <a:moveTo>
                  <a:pt x="97790" y="0"/>
                </a:moveTo>
                <a:lnTo>
                  <a:pt x="78859" y="22165"/>
                </a:lnTo>
                <a:lnTo>
                  <a:pt x="59690" y="43973"/>
                </a:lnTo>
                <a:lnTo>
                  <a:pt x="42425" y="66972"/>
                </a:lnTo>
                <a:lnTo>
                  <a:pt x="16609" y="131028"/>
                </a:lnTo>
                <a:lnTo>
                  <a:pt x="7461" y="174466"/>
                </a:lnTo>
                <a:lnTo>
                  <a:pt x="0" y="224790"/>
                </a:lnTo>
                <a:lnTo>
                  <a:pt x="22820" y="263247"/>
                </a:lnTo>
                <a:lnTo>
                  <a:pt x="54927" y="297180"/>
                </a:lnTo>
                <a:lnTo>
                  <a:pt x="96083" y="318730"/>
                </a:lnTo>
                <a:lnTo>
                  <a:pt x="146050" y="320040"/>
                </a:lnTo>
                <a:lnTo>
                  <a:pt x="178256" y="308490"/>
                </a:lnTo>
                <a:lnTo>
                  <a:pt x="213201" y="290512"/>
                </a:lnTo>
                <a:lnTo>
                  <a:pt x="252729" y="266700"/>
                </a:lnTo>
                <a:lnTo>
                  <a:pt x="285611" y="215880"/>
                </a:lnTo>
                <a:lnTo>
                  <a:pt x="307181" y="171608"/>
                </a:lnTo>
                <a:lnTo>
                  <a:pt x="318988" y="124717"/>
                </a:lnTo>
                <a:lnTo>
                  <a:pt x="322579" y="66040"/>
                </a:lnTo>
                <a:lnTo>
                  <a:pt x="269087" y="40274"/>
                </a:lnTo>
                <a:lnTo>
                  <a:pt x="226263" y="29992"/>
                </a:lnTo>
                <a:lnTo>
                  <a:pt x="187706" y="25989"/>
                </a:lnTo>
                <a:lnTo>
                  <a:pt x="147015" y="19060"/>
                </a:lnTo>
                <a:lnTo>
                  <a:pt x="97790" y="0"/>
                </a:lnTo>
                <a:close/>
              </a:path>
            </a:pathLst>
          </a:custGeom>
          <a:ln w="9344">
            <a:solidFill>
              <a:srgbClr val="7F003F"/>
            </a:solidFill>
          </a:ln>
        </p:spPr>
        <p:txBody>
          <a:bodyPr wrap="square" lIns="0" tIns="0" rIns="0" bIns="0" rtlCol="0"/>
          <a:lstStyle/>
          <a:p>
            <a:endParaRPr/>
          </a:p>
        </p:txBody>
      </p:sp>
      <p:sp>
        <p:nvSpPr>
          <p:cNvPr id="243" name="object 243"/>
          <p:cNvSpPr/>
          <p:nvPr/>
        </p:nvSpPr>
        <p:spPr>
          <a:xfrm>
            <a:off x="6699250" y="44996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4" name="object 244"/>
          <p:cNvSpPr/>
          <p:nvPr/>
        </p:nvSpPr>
        <p:spPr>
          <a:xfrm>
            <a:off x="7170419" y="44564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5" name="object 245"/>
          <p:cNvSpPr/>
          <p:nvPr/>
        </p:nvSpPr>
        <p:spPr>
          <a:xfrm>
            <a:off x="6583680" y="4464050"/>
            <a:ext cx="322579" cy="320039"/>
          </a:xfrm>
          <a:prstGeom prst="rect">
            <a:avLst/>
          </a:prstGeom>
          <a:blipFill>
            <a:blip r:embed="rId59" cstate="print"/>
            <a:stretch>
              <a:fillRect/>
            </a:stretch>
          </a:blipFill>
        </p:spPr>
        <p:txBody>
          <a:bodyPr wrap="square" lIns="0" tIns="0" rIns="0" bIns="0" rtlCol="0"/>
          <a:lstStyle/>
          <a:p>
            <a:endParaRPr/>
          </a:p>
        </p:txBody>
      </p:sp>
      <p:sp>
        <p:nvSpPr>
          <p:cNvPr id="246" name="object 246"/>
          <p:cNvSpPr/>
          <p:nvPr/>
        </p:nvSpPr>
        <p:spPr>
          <a:xfrm>
            <a:off x="6584950" y="4462779"/>
            <a:ext cx="321310" cy="321310"/>
          </a:xfrm>
          <a:custGeom>
            <a:avLst/>
            <a:gdLst/>
            <a:ahLst/>
            <a:cxnLst/>
            <a:rect l="l" t="t" r="r" b="b"/>
            <a:pathLst>
              <a:path w="321309" h="321310">
                <a:moveTo>
                  <a:pt x="96520" y="0"/>
                </a:moveTo>
                <a:lnTo>
                  <a:pt x="77608" y="22344"/>
                </a:lnTo>
                <a:lnTo>
                  <a:pt x="58578" y="44450"/>
                </a:lnTo>
                <a:lnTo>
                  <a:pt x="41691" y="67508"/>
                </a:lnTo>
                <a:lnTo>
                  <a:pt x="16073" y="131028"/>
                </a:lnTo>
                <a:lnTo>
                  <a:pt x="6984" y="174466"/>
                </a:lnTo>
                <a:lnTo>
                  <a:pt x="0" y="224790"/>
                </a:lnTo>
                <a:lnTo>
                  <a:pt x="22820" y="263445"/>
                </a:lnTo>
                <a:lnTo>
                  <a:pt x="54927" y="297815"/>
                </a:lnTo>
                <a:lnTo>
                  <a:pt x="96083" y="319801"/>
                </a:lnTo>
                <a:lnTo>
                  <a:pt x="146050" y="321310"/>
                </a:lnTo>
                <a:lnTo>
                  <a:pt x="178792" y="309760"/>
                </a:lnTo>
                <a:lnTo>
                  <a:pt x="213677" y="291782"/>
                </a:lnTo>
                <a:lnTo>
                  <a:pt x="252729" y="267970"/>
                </a:lnTo>
                <a:lnTo>
                  <a:pt x="285055" y="217150"/>
                </a:lnTo>
                <a:lnTo>
                  <a:pt x="306546" y="172878"/>
                </a:lnTo>
                <a:lnTo>
                  <a:pt x="318273" y="125987"/>
                </a:lnTo>
                <a:lnTo>
                  <a:pt x="321309" y="67310"/>
                </a:lnTo>
                <a:lnTo>
                  <a:pt x="267817" y="41534"/>
                </a:lnTo>
                <a:lnTo>
                  <a:pt x="224993" y="31181"/>
                </a:lnTo>
                <a:lnTo>
                  <a:pt x="186436" y="26984"/>
                </a:lnTo>
                <a:lnTo>
                  <a:pt x="145745" y="19679"/>
                </a:lnTo>
                <a:lnTo>
                  <a:pt x="96520" y="0"/>
                </a:lnTo>
                <a:close/>
              </a:path>
            </a:pathLst>
          </a:custGeom>
          <a:ln w="9344">
            <a:solidFill>
              <a:srgbClr val="7F003F"/>
            </a:solidFill>
          </a:ln>
        </p:spPr>
        <p:txBody>
          <a:bodyPr wrap="square" lIns="0" tIns="0" rIns="0" bIns="0" rtlCol="0"/>
          <a:lstStyle/>
          <a:p>
            <a:endParaRPr/>
          </a:p>
        </p:txBody>
      </p:sp>
      <p:sp>
        <p:nvSpPr>
          <p:cNvPr id="247" name="object 247"/>
          <p:cNvSpPr/>
          <p:nvPr/>
        </p:nvSpPr>
        <p:spPr>
          <a:xfrm>
            <a:off x="6502400" y="46393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8" name="object 248"/>
          <p:cNvSpPr/>
          <p:nvPr/>
        </p:nvSpPr>
        <p:spPr>
          <a:xfrm>
            <a:off x="6973569" y="45986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9" name="object 249"/>
          <p:cNvSpPr/>
          <p:nvPr/>
        </p:nvSpPr>
        <p:spPr>
          <a:xfrm>
            <a:off x="6338570" y="4591050"/>
            <a:ext cx="322580" cy="321310"/>
          </a:xfrm>
          <a:custGeom>
            <a:avLst/>
            <a:gdLst/>
            <a:ahLst/>
            <a:cxnLst/>
            <a:rect l="l" t="t" r="r" b="b"/>
            <a:pathLst>
              <a:path w="322579" h="321310">
                <a:moveTo>
                  <a:pt x="97789" y="0"/>
                </a:moveTo>
                <a:lnTo>
                  <a:pt x="78323" y="22879"/>
                </a:lnTo>
                <a:lnTo>
                  <a:pt x="59213" y="44926"/>
                </a:lnTo>
                <a:lnTo>
                  <a:pt x="42247" y="67687"/>
                </a:lnTo>
                <a:lnTo>
                  <a:pt x="16073" y="131564"/>
                </a:lnTo>
                <a:lnTo>
                  <a:pt x="6985" y="174942"/>
                </a:lnTo>
                <a:lnTo>
                  <a:pt x="0" y="224789"/>
                </a:lnTo>
                <a:lnTo>
                  <a:pt x="22820" y="264160"/>
                </a:lnTo>
                <a:lnTo>
                  <a:pt x="54927" y="298767"/>
                </a:lnTo>
                <a:lnTo>
                  <a:pt x="96083" y="320516"/>
                </a:lnTo>
                <a:lnTo>
                  <a:pt x="146050" y="321310"/>
                </a:lnTo>
                <a:lnTo>
                  <a:pt x="178990" y="309760"/>
                </a:lnTo>
                <a:lnTo>
                  <a:pt x="214312" y="291782"/>
                </a:lnTo>
                <a:lnTo>
                  <a:pt x="254000" y="267969"/>
                </a:lnTo>
                <a:lnTo>
                  <a:pt x="286325" y="217150"/>
                </a:lnTo>
                <a:lnTo>
                  <a:pt x="307816" y="172878"/>
                </a:lnTo>
                <a:lnTo>
                  <a:pt x="319543" y="125987"/>
                </a:lnTo>
                <a:lnTo>
                  <a:pt x="322579" y="67310"/>
                </a:lnTo>
                <a:lnTo>
                  <a:pt x="269087" y="41534"/>
                </a:lnTo>
                <a:lnTo>
                  <a:pt x="226263" y="31181"/>
                </a:lnTo>
                <a:lnTo>
                  <a:pt x="187706" y="26984"/>
                </a:lnTo>
                <a:lnTo>
                  <a:pt x="147015" y="19679"/>
                </a:lnTo>
                <a:lnTo>
                  <a:pt x="97789" y="0"/>
                </a:lnTo>
                <a:close/>
              </a:path>
            </a:pathLst>
          </a:custGeom>
          <a:solidFill>
            <a:srgbClr val="FF99FF"/>
          </a:solidFill>
        </p:spPr>
        <p:txBody>
          <a:bodyPr wrap="square" lIns="0" tIns="0" rIns="0" bIns="0" rtlCol="0"/>
          <a:lstStyle/>
          <a:p>
            <a:endParaRPr/>
          </a:p>
        </p:txBody>
      </p:sp>
      <p:sp>
        <p:nvSpPr>
          <p:cNvPr id="250" name="object 250"/>
          <p:cNvSpPr/>
          <p:nvPr/>
        </p:nvSpPr>
        <p:spPr>
          <a:xfrm>
            <a:off x="6338570" y="4591050"/>
            <a:ext cx="322580" cy="321310"/>
          </a:xfrm>
          <a:custGeom>
            <a:avLst/>
            <a:gdLst/>
            <a:ahLst/>
            <a:cxnLst/>
            <a:rect l="l" t="t" r="r" b="b"/>
            <a:pathLst>
              <a:path w="322579" h="321310">
                <a:moveTo>
                  <a:pt x="97789" y="0"/>
                </a:moveTo>
                <a:lnTo>
                  <a:pt x="78323" y="22879"/>
                </a:lnTo>
                <a:lnTo>
                  <a:pt x="59213" y="44926"/>
                </a:lnTo>
                <a:lnTo>
                  <a:pt x="42247" y="67687"/>
                </a:lnTo>
                <a:lnTo>
                  <a:pt x="16073" y="131564"/>
                </a:lnTo>
                <a:lnTo>
                  <a:pt x="6985" y="174942"/>
                </a:lnTo>
                <a:lnTo>
                  <a:pt x="0" y="224789"/>
                </a:lnTo>
                <a:lnTo>
                  <a:pt x="22820" y="264160"/>
                </a:lnTo>
                <a:lnTo>
                  <a:pt x="54927" y="298767"/>
                </a:lnTo>
                <a:lnTo>
                  <a:pt x="96083" y="320516"/>
                </a:lnTo>
                <a:lnTo>
                  <a:pt x="146050" y="321310"/>
                </a:lnTo>
                <a:lnTo>
                  <a:pt x="178990" y="309760"/>
                </a:lnTo>
                <a:lnTo>
                  <a:pt x="214312" y="291782"/>
                </a:lnTo>
                <a:lnTo>
                  <a:pt x="254000" y="267969"/>
                </a:lnTo>
                <a:lnTo>
                  <a:pt x="286325" y="217150"/>
                </a:lnTo>
                <a:lnTo>
                  <a:pt x="307816" y="172878"/>
                </a:lnTo>
                <a:lnTo>
                  <a:pt x="319543" y="125987"/>
                </a:lnTo>
                <a:lnTo>
                  <a:pt x="322579" y="67310"/>
                </a:lnTo>
                <a:lnTo>
                  <a:pt x="269087" y="41534"/>
                </a:lnTo>
                <a:lnTo>
                  <a:pt x="226263" y="31181"/>
                </a:lnTo>
                <a:lnTo>
                  <a:pt x="187706" y="26984"/>
                </a:lnTo>
                <a:lnTo>
                  <a:pt x="147015" y="19679"/>
                </a:lnTo>
                <a:lnTo>
                  <a:pt x="97789" y="0"/>
                </a:lnTo>
                <a:close/>
              </a:path>
            </a:pathLst>
          </a:custGeom>
          <a:ln w="9344">
            <a:solidFill>
              <a:srgbClr val="7F003F"/>
            </a:solidFill>
          </a:ln>
        </p:spPr>
        <p:txBody>
          <a:bodyPr wrap="square" lIns="0" tIns="0" rIns="0" bIns="0" rtlCol="0"/>
          <a:lstStyle/>
          <a:p>
            <a:endParaRPr/>
          </a:p>
        </p:txBody>
      </p:sp>
      <p:sp>
        <p:nvSpPr>
          <p:cNvPr id="251" name="object 251"/>
          <p:cNvSpPr/>
          <p:nvPr/>
        </p:nvSpPr>
        <p:spPr>
          <a:xfrm>
            <a:off x="6256020" y="47688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2" name="object 252"/>
          <p:cNvSpPr/>
          <p:nvPr/>
        </p:nvSpPr>
        <p:spPr>
          <a:xfrm>
            <a:off x="6728459" y="47256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3" name="object 253"/>
          <p:cNvSpPr/>
          <p:nvPr/>
        </p:nvSpPr>
        <p:spPr>
          <a:xfrm>
            <a:off x="6963409" y="3708400"/>
            <a:ext cx="320040" cy="321310"/>
          </a:xfrm>
          <a:prstGeom prst="rect">
            <a:avLst/>
          </a:prstGeom>
          <a:blipFill>
            <a:blip r:embed="rId60" cstate="print"/>
            <a:stretch>
              <a:fillRect/>
            </a:stretch>
          </a:blipFill>
        </p:spPr>
        <p:txBody>
          <a:bodyPr wrap="square" lIns="0" tIns="0" rIns="0" bIns="0" rtlCol="0"/>
          <a:lstStyle/>
          <a:p>
            <a:endParaRPr/>
          </a:p>
        </p:txBody>
      </p:sp>
      <p:sp>
        <p:nvSpPr>
          <p:cNvPr id="254" name="object 254"/>
          <p:cNvSpPr/>
          <p:nvPr/>
        </p:nvSpPr>
        <p:spPr>
          <a:xfrm>
            <a:off x="6963409" y="3707129"/>
            <a:ext cx="321310" cy="322580"/>
          </a:xfrm>
          <a:custGeom>
            <a:avLst/>
            <a:gdLst/>
            <a:ahLst/>
            <a:cxnLst/>
            <a:rect l="l" t="t" r="r" b="b"/>
            <a:pathLst>
              <a:path w="321309" h="322579">
                <a:moveTo>
                  <a:pt x="0" y="224790"/>
                </a:moveTo>
                <a:lnTo>
                  <a:pt x="44450" y="263366"/>
                </a:lnTo>
                <a:lnTo>
                  <a:pt x="92710" y="293370"/>
                </a:lnTo>
                <a:lnTo>
                  <a:pt x="131028" y="305970"/>
                </a:lnTo>
                <a:lnTo>
                  <a:pt x="174466" y="315118"/>
                </a:lnTo>
                <a:lnTo>
                  <a:pt x="224790" y="322580"/>
                </a:lnTo>
                <a:lnTo>
                  <a:pt x="263445" y="299561"/>
                </a:lnTo>
                <a:lnTo>
                  <a:pt x="297815" y="267017"/>
                </a:lnTo>
                <a:lnTo>
                  <a:pt x="319801" y="225425"/>
                </a:lnTo>
                <a:lnTo>
                  <a:pt x="321310" y="175260"/>
                </a:lnTo>
                <a:lnTo>
                  <a:pt x="309225" y="143053"/>
                </a:lnTo>
                <a:lnTo>
                  <a:pt x="291306" y="108108"/>
                </a:lnTo>
                <a:lnTo>
                  <a:pt x="267970" y="68580"/>
                </a:lnTo>
                <a:lnTo>
                  <a:pt x="217150" y="36254"/>
                </a:lnTo>
                <a:lnTo>
                  <a:pt x="172878" y="14763"/>
                </a:lnTo>
                <a:lnTo>
                  <a:pt x="125987" y="3036"/>
                </a:lnTo>
                <a:lnTo>
                  <a:pt x="67310" y="0"/>
                </a:lnTo>
                <a:lnTo>
                  <a:pt x="41534" y="53492"/>
                </a:lnTo>
                <a:lnTo>
                  <a:pt x="31181" y="96316"/>
                </a:lnTo>
                <a:lnTo>
                  <a:pt x="26984" y="134874"/>
                </a:lnTo>
                <a:lnTo>
                  <a:pt x="19679" y="175564"/>
                </a:lnTo>
                <a:lnTo>
                  <a:pt x="0" y="224790"/>
                </a:lnTo>
                <a:close/>
              </a:path>
            </a:pathLst>
          </a:custGeom>
          <a:ln w="9344">
            <a:solidFill>
              <a:srgbClr val="7F003F"/>
            </a:solidFill>
          </a:ln>
        </p:spPr>
        <p:txBody>
          <a:bodyPr wrap="square" lIns="0" tIns="0" rIns="0" bIns="0" rtlCol="0"/>
          <a:lstStyle/>
          <a:p>
            <a:endParaRPr/>
          </a:p>
        </p:txBody>
      </p:sp>
      <p:sp>
        <p:nvSpPr>
          <p:cNvPr id="255" name="object 255"/>
          <p:cNvSpPr/>
          <p:nvPr/>
        </p:nvSpPr>
        <p:spPr>
          <a:xfrm>
            <a:off x="7139940" y="411225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6" name="object 256"/>
          <p:cNvSpPr/>
          <p:nvPr/>
        </p:nvSpPr>
        <p:spPr>
          <a:xfrm>
            <a:off x="7098030" y="36398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7" name="object 257"/>
          <p:cNvSpPr/>
          <p:nvPr/>
        </p:nvSpPr>
        <p:spPr>
          <a:xfrm>
            <a:off x="6927850" y="3511550"/>
            <a:ext cx="320040" cy="321310"/>
          </a:xfrm>
          <a:prstGeom prst="rect">
            <a:avLst/>
          </a:prstGeom>
          <a:blipFill>
            <a:blip r:embed="rId61" cstate="print"/>
            <a:stretch>
              <a:fillRect/>
            </a:stretch>
          </a:blipFill>
        </p:spPr>
        <p:txBody>
          <a:bodyPr wrap="square" lIns="0" tIns="0" rIns="0" bIns="0" rtlCol="0"/>
          <a:lstStyle/>
          <a:p>
            <a:endParaRPr/>
          </a:p>
        </p:txBody>
      </p:sp>
      <p:sp>
        <p:nvSpPr>
          <p:cNvPr id="258" name="object 258"/>
          <p:cNvSpPr/>
          <p:nvPr/>
        </p:nvSpPr>
        <p:spPr>
          <a:xfrm>
            <a:off x="6927850" y="3510279"/>
            <a:ext cx="321310" cy="322580"/>
          </a:xfrm>
          <a:custGeom>
            <a:avLst/>
            <a:gdLst/>
            <a:ahLst/>
            <a:cxnLst/>
            <a:rect l="l" t="t" r="r" b="b"/>
            <a:pathLst>
              <a:path w="321309" h="322579">
                <a:moveTo>
                  <a:pt x="0" y="224790"/>
                </a:moveTo>
                <a:lnTo>
                  <a:pt x="44450" y="263366"/>
                </a:lnTo>
                <a:lnTo>
                  <a:pt x="92709" y="293370"/>
                </a:lnTo>
                <a:lnTo>
                  <a:pt x="131564" y="305970"/>
                </a:lnTo>
                <a:lnTo>
                  <a:pt x="174942" y="315118"/>
                </a:lnTo>
                <a:lnTo>
                  <a:pt x="224790" y="322580"/>
                </a:lnTo>
                <a:lnTo>
                  <a:pt x="263445" y="299581"/>
                </a:lnTo>
                <a:lnTo>
                  <a:pt x="297815" y="267176"/>
                </a:lnTo>
                <a:lnTo>
                  <a:pt x="319801" y="225960"/>
                </a:lnTo>
                <a:lnTo>
                  <a:pt x="321309" y="176530"/>
                </a:lnTo>
                <a:lnTo>
                  <a:pt x="309760" y="143589"/>
                </a:lnTo>
                <a:lnTo>
                  <a:pt x="291782" y="108267"/>
                </a:lnTo>
                <a:lnTo>
                  <a:pt x="267970" y="68580"/>
                </a:lnTo>
                <a:lnTo>
                  <a:pt x="217150" y="36254"/>
                </a:lnTo>
                <a:lnTo>
                  <a:pt x="172878" y="14763"/>
                </a:lnTo>
                <a:lnTo>
                  <a:pt x="125987" y="3036"/>
                </a:lnTo>
                <a:lnTo>
                  <a:pt x="67309" y="0"/>
                </a:lnTo>
                <a:lnTo>
                  <a:pt x="41534" y="53980"/>
                </a:lnTo>
                <a:lnTo>
                  <a:pt x="31181" y="96865"/>
                </a:lnTo>
                <a:lnTo>
                  <a:pt x="26984" y="135239"/>
                </a:lnTo>
                <a:lnTo>
                  <a:pt x="19679" y="175686"/>
                </a:lnTo>
                <a:lnTo>
                  <a:pt x="0" y="224790"/>
                </a:lnTo>
                <a:close/>
              </a:path>
            </a:pathLst>
          </a:custGeom>
          <a:ln w="9344">
            <a:solidFill>
              <a:srgbClr val="7F003F"/>
            </a:solidFill>
          </a:ln>
        </p:spPr>
        <p:txBody>
          <a:bodyPr wrap="square" lIns="0" tIns="0" rIns="0" bIns="0" rtlCol="0"/>
          <a:lstStyle/>
          <a:p>
            <a:endParaRPr/>
          </a:p>
        </p:txBody>
      </p:sp>
      <p:sp>
        <p:nvSpPr>
          <p:cNvPr id="259" name="object 259"/>
          <p:cNvSpPr/>
          <p:nvPr/>
        </p:nvSpPr>
        <p:spPr>
          <a:xfrm>
            <a:off x="7104380" y="39154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0" name="object 260"/>
          <p:cNvSpPr/>
          <p:nvPr/>
        </p:nvSpPr>
        <p:spPr>
          <a:xfrm>
            <a:off x="7063740" y="34442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1" name="object 261"/>
          <p:cNvSpPr/>
          <p:nvPr/>
        </p:nvSpPr>
        <p:spPr>
          <a:xfrm>
            <a:off x="6682740" y="2870200"/>
            <a:ext cx="320039" cy="323850"/>
          </a:xfrm>
          <a:prstGeom prst="rect">
            <a:avLst/>
          </a:prstGeom>
          <a:blipFill>
            <a:blip r:embed="rId62" cstate="print"/>
            <a:stretch>
              <a:fillRect/>
            </a:stretch>
          </a:blipFill>
        </p:spPr>
        <p:txBody>
          <a:bodyPr wrap="square" lIns="0" tIns="0" rIns="0" bIns="0" rtlCol="0"/>
          <a:lstStyle/>
          <a:p>
            <a:endParaRPr/>
          </a:p>
        </p:txBody>
      </p:sp>
      <p:sp>
        <p:nvSpPr>
          <p:cNvPr id="262" name="object 262"/>
          <p:cNvSpPr/>
          <p:nvPr/>
        </p:nvSpPr>
        <p:spPr>
          <a:xfrm>
            <a:off x="6682740" y="2871470"/>
            <a:ext cx="321310" cy="321310"/>
          </a:xfrm>
          <a:custGeom>
            <a:avLst/>
            <a:gdLst/>
            <a:ahLst/>
            <a:cxnLst/>
            <a:rect l="l" t="t" r="r" b="b"/>
            <a:pathLst>
              <a:path w="321309" h="321310">
                <a:moveTo>
                  <a:pt x="0" y="224789"/>
                </a:moveTo>
                <a:lnTo>
                  <a:pt x="22165" y="243701"/>
                </a:lnTo>
                <a:lnTo>
                  <a:pt x="43973" y="262731"/>
                </a:lnTo>
                <a:lnTo>
                  <a:pt x="66972" y="279618"/>
                </a:lnTo>
                <a:lnTo>
                  <a:pt x="131028" y="305236"/>
                </a:lnTo>
                <a:lnTo>
                  <a:pt x="174466" y="314324"/>
                </a:lnTo>
                <a:lnTo>
                  <a:pt x="224789" y="321309"/>
                </a:lnTo>
                <a:lnTo>
                  <a:pt x="263445" y="298489"/>
                </a:lnTo>
                <a:lnTo>
                  <a:pt x="297815" y="266382"/>
                </a:lnTo>
                <a:lnTo>
                  <a:pt x="319801" y="225226"/>
                </a:lnTo>
                <a:lnTo>
                  <a:pt x="321309" y="175259"/>
                </a:lnTo>
                <a:lnTo>
                  <a:pt x="309225" y="142517"/>
                </a:lnTo>
                <a:lnTo>
                  <a:pt x="291306" y="107632"/>
                </a:lnTo>
                <a:lnTo>
                  <a:pt x="267969" y="68579"/>
                </a:lnTo>
                <a:lnTo>
                  <a:pt x="217150" y="36254"/>
                </a:lnTo>
                <a:lnTo>
                  <a:pt x="172878" y="14763"/>
                </a:lnTo>
                <a:lnTo>
                  <a:pt x="125987" y="3036"/>
                </a:lnTo>
                <a:lnTo>
                  <a:pt x="67309" y="0"/>
                </a:lnTo>
                <a:lnTo>
                  <a:pt x="41046" y="53492"/>
                </a:lnTo>
                <a:lnTo>
                  <a:pt x="30632" y="96316"/>
                </a:lnTo>
                <a:lnTo>
                  <a:pt x="26619" y="134874"/>
                </a:lnTo>
                <a:lnTo>
                  <a:pt x="19557" y="175564"/>
                </a:lnTo>
                <a:lnTo>
                  <a:pt x="0" y="224789"/>
                </a:lnTo>
                <a:close/>
              </a:path>
            </a:pathLst>
          </a:custGeom>
          <a:ln w="9344">
            <a:solidFill>
              <a:srgbClr val="7F003F"/>
            </a:solidFill>
          </a:ln>
        </p:spPr>
        <p:txBody>
          <a:bodyPr wrap="square" lIns="0" tIns="0" rIns="0" bIns="0" rtlCol="0"/>
          <a:lstStyle/>
          <a:p>
            <a:endParaRPr/>
          </a:p>
        </p:txBody>
      </p:sp>
      <p:sp>
        <p:nvSpPr>
          <p:cNvPr id="263" name="object 263"/>
          <p:cNvSpPr/>
          <p:nvPr/>
        </p:nvSpPr>
        <p:spPr>
          <a:xfrm>
            <a:off x="6859269" y="32753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4" name="object 264"/>
          <p:cNvSpPr/>
          <p:nvPr/>
        </p:nvSpPr>
        <p:spPr>
          <a:xfrm>
            <a:off x="6817359" y="28041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5" name="object 265"/>
          <p:cNvSpPr/>
          <p:nvPr/>
        </p:nvSpPr>
        <p:spPr>
          <a:xfrm>
            <a:off x="6824980" y="3070860"/>
            <a:ext cx="320040" cy="322579"/>
          </a:xfrm>
          <a:prstGeom prst="rect">
            <a:avLst/>
          </a:prstGeom>
          <a:blipFill>
            <a:blip r:embed="rId63" cstate="print"/>
            <a:stretch>
              <a:fillRect/>
            </a:stretch>
          </a:blipFill>
        </p:spPr>
        <p:txBody>
          <a:bodyPr wrap="square" lIns="0" tIns="0" rIns="0" bIns="0" rtlCol="0"/>
          <a:lstStyle/>
          <a:p>
            <a:endParaRPr/>
          </a:p>
        </p:txBody>
      </p:sp>
      <p:sp>
        <p:nvSpPr>
          <p:cNvPr id="266" name="object 266"/>
          <p:cNvSpPr/>
          <p:nvPr/>
        </p:nvSpPr>
        <p:spPr>
          <a:xfrm>
            <a:off x="6824980" y="3069589"/>
            <a:ext cx="321310" cy="322580"/>
          </a:xfrm>
          <a:custGeom>
            <a:avLst/>
            <a:gdLst/>
            <a:ahLst/>
            <a:cxnLst/>
            <a:rect l="l" t="t" r="r" b="b"/>
            <a:pathLst>
              <a:path w="321309" h="322579">
                <a:moveTo>
                  <a:pt x="0" y="224789"/>
                </a:moveTo>
                <a:lnTo>
                  <a:pt x="44450" y="263366"/>
                </a:lnTo>
                <a:lnTo>
                  <a:pt x="92710" y="293370"/>
                </a:lnTo>
                <a:lnTo>
                  <a:pt x="131028" y="306506"/>
                </a:lnTo>
                <a:lnTo>
                  <a:pt x="174466" y="315595"/>
                </a:lnTo>
                <a:lnTo>
                  <a:pt x="224790" y="322580"/>
                </a:lnTo>
                <a:lnTo>
                  <a:pt x="263445" y="299759"/>
                </a:lnTo>
                <a:lnTo>
                  <a:pt x="297815" y="267652"/>
                </a:lnTo>
                <a:lnTo>
                  <a:pt x="319801" y="226496"/>
                </a:lnTo>
                <a:lnTo>
                  <a:pt x="321310" y="176530"/>
                </a:lnTo>
                <a:lnTo>
                  <a:pt x="309760" y="144323"/>
                </a:lnTo>
                <a:lnTo>
                  <a:pt x="291782" y="109378"/>
                </a:lnTo>
                <a:lnTo>
                  <a:pt x="267970" y="69850"/>
                </a:lnTo>
                <a:lnTo>
                  <a:pt x="216594" y="36968"/>
                </a:lnTo>
                <a:lnTo>
                  <a:pt x="172243" y="15398"/>
                </a:lnTo>
                <a:lnTo>
                  <a:pt x="125273" y="3591"/>
                </a:lnTo>
                <a:lnTo>
                  <a:pt x="66040" y="0"/>
                </a:lnTo>
                <a:lnTo>
                  <a:pt x="40396" y="53980"/>
                </a:lnTo>
                <a:lnTo>
                  <a:pt x="30358" y="96865"/>
                </a:lnTo>
                <a:lnTo>
                  <a:pt x="26537" y="135239"/>
                </a:lnTo>
                <a:lnTo>
                  <a:pt x="19547" y="175686"/>
                </a:lnTo>
                <a:lnTo>
                  <a:pt x="0" y="224789"/>
                </a:lnTo>
                <a:close/>
              </a:path>
            </a:pathLst>
          </a:custGeom>
          <a:ln w="9344">
            <a:solidFill>
              <a:srgbClr val="7F003F"/>
            </a:solidFill>
          </a:ln>
        </p:spPr>
        <p:txBody>
          <a:bodyPr wrap="square" lIns="0" tIns="0" rIns="0" bIns="0" rtlCol="0"/>
          <a:lstStyle/>
          <a:p>
            <a:endParaRPr/>
          </a:p>
        </p:txBody>
      </p:sp>
      <p:sp>
        <p:nvSpPr>
          <p:cNvPr id="267" name="object 267"/>
          <p:cNvSpPr/>
          <p:nvPr/>
        </p:nvSpPr>
        <p:spPr>
          <a:xfrm>
            <a:off x="7001509" y="34747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8" name="object 268"/>
          <p:cNvSpPr/>
          <p:nvPr/>
        </p:nvSpPr>
        <p:spPr>
          <a:xfrm>
            <a:off x="6959600" y="30035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9" name="object 269"/>
          <p:cNvSpPr/>
          <p:nvPr/>
        </p:nvSpPr>
        <p:spPr>
          <a:xfrm>
            <a:off x="6951980" y="3312159"/>
            <a:ext cx="320040" cy="322579"/>
          </a:xfrm>
          <a:prstGeom prst="rect">
            <a:avLst/>
          </a:prstGeom>
          <a:blipFill>
            <a:blip r:embed="rId64" cstate="print"/>
            <a:stretch>
              <a:fillRect/>
            </a:stretch>
          </a:blipFill>
        </p:spPr>
        <p:txBody>
          <a:bodyPr wrap="square" lIns="0" tIns="0" rIns="0" bIns="0" rtlCol="0"/>
          <a:lstStyle/>
          <a:p>
            <a:endParaRPr/>
          </a:p>
        </p:txBody>
      </p:sp>
      <p:sp>
        <p:nvSpPr>
          <p:cNvPr id="270" name="object 270"/>
          <p:cNvSpPr/>
          <p:nvPr/>
        </p:nvSpPr>
        <p:spPr>
          <a:xfrm>
            <a:off x="6951980" y="3312159"/>
            <a:ext cx="321310" cy="321310"/>
          </a:xfrm>
          <a:custGeom>
            <a:avLst/>
            <a:gdLst/>
            <a:ahLst/>
            <a:cxnLst/>
            <a:rect l="l" t="t" r="r" b="b"/>
            <a:pathLst>
              <a:path w="321309" h="321310">
                <a:moveTo>
                  <a:pt x="0" y="224789"/>
                </a:moveTo>
                <a:lnTo>
                  <a:pt x="22344" y="243701"/>
                </a:lnTo>
                <a:lnTo>
                  <a:pt x="44450" y="262731"/>
                </a:lnTo>
                <a:lnTo>
                  <a:pt x="67508" y="279618"/>
                </a:lnTo>
                <a:lnTo>
                  <a:pt x="131028" y="305236"/>
                </a:lnTo>
                <a:lnTo>
                  <a:pt x="174466" y="314324"/>
                </a:lnTo>
                <a:lnTo>
                  <a:pt x="224790" y="321309"/>
                </a:lnTo>
                <a:lnTo>
                  <a:pt x="263445" y="298489"/>
                </a:lnTo>
                <a:lnTo>
                  <a:pt x="297815" y="266382"/>
                </a:lnTo>
                <a:lnTo>
                  <a:pt x="319801" y="225226"/>
                </a:lnTo>
                <a:lnTo>
                  <a:pt x="321310" y="175260"/>
                </a:lnTo>
                <a:lnTo>
                  <a:pt x="309760" y="143053"/>
                </a:lnTo>
                <a:lnTo>
                  <a:pt x="291782" y="108108"/>
                </a:lnTo>
                <a:lnTo>
                  <a:pt x="267970" y="68579"/>
                </a:lnTo>
                <a:lnTo>
                  <a:pt x="217150" y="36254"/>
                </a:lnTo>
                <a:lnTo>
                  <a:pt x="172878" y="14763"/>
                </a:lnTo>
                <a:lnTo>
                  <a:pt x="125987" y="3036"/>
                </a:lnTo>
                <a:lnTo>
                  <a:pt x="67310" y="0"/>
                </a:lnTo>
                <a:lnTo>
                  <a:pt x="41534" y="53492"/>
                </a:lnTo>
                <a:lnTo>
                  <a:pt x="31181" y="96316"/>
                </a:lnTo>
                <a:lnTo>
                  <a:pt x="26984" y="134874"/>
                </a:lnTo>
                <a:lnTo>
                  <a:pt x="19679" y="175564"/>
                </a:lnTo>
                <a:lnTo>
                  <a:pt x="0" y="224789"/>
                </a:lnTo>
                <a:close/>
              </a:path>
            </a:pathLst>
          </a:custGeom>
          <a:ln w="9344">
            <a:solidFill>
              <a:srgbClr val="7F003F"/>
            </a:solidFill>
          </a:ln>
        </p:spPr>
        <p:txBody>
          <a:bodyPr wrap="square" lIns="0" tIns="0" rIns="0" bIns="0" rtlCol="0"/>
          <a:lstStyle/>
          <a:p>
            <a:endParaRPr/>
          </a:p>
        </p:txBody>
      </p:sp>
      <p:sp>
        <p:nvSpPr>
          <p:cNvPr id="271" name="object 271"/>
          <p:cNvSpPr/>
          <p:nvPr/>
        </p:nvSpPr>
        <p:spPr>
          <a:xfrm>
            <a:off x="7128509" y="37160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2" name="object 272"/>
          <p:cNvSpPr/>
          <p:nvPr/>
        </p:nvSpPr>
        <p:spPr>
          <a:xfrm>
            <a:off x="7086600" y="32448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3" name="object 273"/>
          <p:cNvSpPr/>
          <p:nvPr/>
        </p:nvSpPr>
        <p:spPr>
          <a:xfrm>
            <a:off x="6502400" y="3223260"/>
            <a:ext cx="320040" cy="323850"/>
          </a:xfrm>
          <a:prstGeom prst="rect">
            <a:avLst/>
          </a:prstGeom>
          <a:blipFill>
            <a:blip r:embed="rId65" cstate="print"/>
            <a:stretch>
              <a:fillRect/>
            </a:stretch>
          </a:blipFill>
        </p:spPr>
        <p:txBody>
          <a:bodyPr wrap="square" lIns="0" tIns="0" rIns="0" bIns="0" rtlCol="0"/>
          <a:lstStyle/>
          <a:p>
            <a:endParaRPr/>
          </a:p>
        </p:txBody>
      </p:sp>
      <p:sp>
        <p:nvSpPr>
          <p:cNvPr id="274" name="object 274"/>
          <p:cNvSpPr/>
          <p:nvPr/>
        </p:nvSpPr>
        <p:spPr>
          <a:xfrm>
            <a:off x="6501129" y="3223260"/>
            <a:ext cx="321310" cy="322580"/>
          </a:xfrm>
          <a:custGeom>
            <a:avLst/>
            <a:gdLst/>
            <a:ahLst/>
            <a:cxnLst/>
            <a:rect l="l" t="t" r="r" b="b"/>
            <a:pathLst>
              <a:path w="321309" h="322579">
                <a:moveTo>
                  <a:pt x="0" y="224789"/>
                </a:moveTo>
                <a:lnTo>
                  <a:pt x="44450" y="263366"/>
                </a:lnTo>
                <a:lnTo>
                  <a:pt x="92710" y="293369"/>
                </a:lnTo>
                <a:lnTo>
                  <a:pt x="131564" y="306506"/>
                </a:lnTo>
                <a:lnTo>
                  <a:pt x="174942" y="315594"/>
                </a:lnTo>
                <a:lnTo>
                  <a:pt x="224790" y="322579"/>
                </a:lnTo>
                <a:lnTo>
                  <a:pt x="264160" y="299759"/>
                </a:lnTo>
                <a:lnTo>
                  <a:pt x="298767" y="267652"/>
                </a:lnTo>
                <a:lnTo>
                  <a:pt x="320516" y="226496"/>
                </a:lnTo>
                <a:lnTo>
                  <a:pt x="321310" y="176529"/>
                </a:lnTo>
                <a:lnTo>
                  <a:pt x="309760" y="143787"/>
                </a:lnTo>
                <a:lnTo>
                  <a:pt x="291782" y="108902"/>
                </a:lnTo>
                <a:lnTo>
                  <a:pt x="267970" y="69850"/>
                </a:lnTo>
                <a:lnTo>
                  <a:pt x="217150" y="36790"/>
                </a:lnTo>
                <a:lnTo>
                  <a:pt x="172878" y="14922"/>
                </a:lnTo>
                <a:lnTo>
                  <a:pt x="125987" y="3055"/>
                </a:lnTo>
                <a:lnTo>
                  <a:pt x="67310" y="0"/>
                </a:lnTo>
                <a:lnTo>
                  <a:pt x="41534" y="53492"/>
                </a:lnTo>
                <a:lnTo>
                  <a:pt x="31181" y="96316"/>
                </a:lnTo>
                <a:lnTo>
                  <a:pt x="26984" y="134874"/>
                </a:lnTo>
                <a:lnTo>
                  <a:pt x="19679" y="175564"/>
                </a:lnTo>
                <a:lnTo>
                  <a:pt x="0" y="224789"/>
                </a:lnTo>
                <a:close/>
              </a:path>
            </a:pathLst>
          </a:custGeom>
          <a:ln w="9344">
            <a:solidFill>
              <a:srgbClr val="7F003F"/>
            </a:solidFill>
          </a:ln>
        </p:spPr>
        <p:txBody>
          <a:bodyPr wrap="square" lIns="0" tIns="0" rIns="0" bIns="0" rtlCol="0"/>
          <a:lstStyle/>
          <a:p>
            <a:endParaRPr/>
          </a:p>
        </p:txBody>
      </p:sp>
      <p:sp>
        <p:nvSpPr>
          <p:cNvPr id="275" name="object 275"/>
          <p:cNvSpPr/>
          <p:nvPr/>
        </p:nvSpPr>
        <p:spPr>
          <a:xfrm>
            <a:off x="6678930" y="362839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6" name="object 276"/>
          <p:cNvSpPr/>
          <p:nvPr/>
        </p:nvSpPr>
        <p:spPr>
          <a:xfrm>
            <a:off x="6635750" y="31559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7" name="object 277"/>
          <p:cNvSpPr/>
          <p:nvPr/>
        </p:nvSpPr>
        <p:spPr>
          <a:xfrm>
            <a:off x="6642100" y="3425190"/>
            <a:ext cx="321309" cy="321310"/>
          </a:xfrm>
          <a:prstGeom prst="rect">
            <a:avLst/>
          </a:prstGeom>
          <a:blipFill>
            <a:blip r:embed="rId66" cstate="print"/>
            <a:stretch>
              <a:fillRect/>
            </a:stretch>
          </a:blipFill>
        </p:spPr>
        <p:txBody>
          <a:bodyPr wrap="square" lIns="0" tIns="0" rIns="0" bIns="0" rtlCol="0"/>
          <a:lstStyle/>
          <a:p>
            <a:endParaRPr/>
          </a:p>
        </p:txBody>
      </p:sp>
      <p:sp>
        <p:nvSpPr>
          <p:cNvPr id="278" name="object 278"/>
          <p:cNvSpPr/>
          <p:nvPr/>
        </p:nvSpPr>
        <p:spPr>
          <a:xfrm>
            <a:off x="6642100" y="3425190"/>
            <a:ext cx="321310" cy="321310"/>
          </a:xfrm>
          <a:custGeom>
            <a:avLst/>
            <a:gdLst/>
            <a:ahLst/>
            <a:cxnLst/>
            <a:rect l="l" t="t" r="r" b="b"/>
            <a:pathLst>
              <a:path w="321309" h="321310">
                <a:moveTo>
                  <a:pt x="0" y="223520"/>
                </a:moveTo>
                <a:lnTo>
                  <a:pt x="22879" y="242986"/>
                </a:lnTo>
                <a:lnTo>
                  <a:pt x="44926" y="262096"/>
                </a:lnTo>
                <a:lnTo>
                  <a:pt x="67687" y="279062"/>
                </a:lnTo>
                <a:lnTo>
                  <a:pt x="131564" y="305236"/>
                </a:lnTo>
                <a:lnTo>
                  <a:pt x="174942" y="314325"/>
                </a:lnTo>
                <a:lnTo>
                  <a:pt x="224790" y="321310"/>
                </a:lnTo>
                <a:lnTo>
                  <a:pt x="263445" y="298489"/>
                </a:lnTo>
                <a:lnTo>
                  <a:pt x="297815" y="266382"/>
                </a:lnTo>
                <a:lnTo>
                  <a:pt x="319801" y="225226"/>
                </a:lnTo>
                <a:lnTo>
                  <a:pt x="321309" y="175260"/>
                </a:lnTo>
                <a:lnTo>
                  <a:pt x="309760" y="142517"/>
                </a:lnTo>
                <a:lnTo>
                  <a:pt x="291782" y="107632"/>
                </a:lnTo>
                <a:lnTo>
                  <a:pt x="267970" y="68580"/>
                </a:lnTo>
                <a:lnTo>
                  <a:pt x="217150" y="35718"/>
                </a:lnTo>
                <a:lnTo>
                  <a:pt x="172878" y="14287"/>
                </a:lnTo>
                <a:lnTo>
                  <a:pt x="125987" y="2857"/>
                </a:lnTo>
                <a:lnTo>
                  <a:pt x="67309" y="0"/>
                </a:lnTo>
                <a:lnTo>
                  <a:pt x="41534" y="53482"/>
                </a:lnTo>
                <a:lnTo>
                  <a:pt x="31181" y="96235"/>
                </a:lnTo>
                <a:lnTo>
                  <a:pt x="26984" y="134599"/>
                </a:lnTo>
                <a:lnTo>
                  <a:pt x="19679" y="174914"/>
                </a:lnTo>
                <a:lnTo>
                  <a:pt x="0" y="223520"/>
                </a:lnTo>
                <a:close/>
              </a:path>
            </a:pathLst>
          </a:custGeom>
          <a:ln w="9344">
            <a:solidFill>
              <a:srgbClr val="7F003F"/>
            </a:solidFill>
          </a:ln>
        </p:spPr>
        <p:txBody>
          <a:bodyPr wrap="square" lIns="0" tIns="0" rIns="0" bIns="0" rtlCol="0"/>
          <a:lstStyle/>
          <a:p>
            <a:endParaRPr/>
          </a:p>
        </p:txBody>
      </p:sp>
      <p:sp>
        <p:nvSpPr>
          <p:cNvPr id="279" name="object 279"/>
          <p:cNvSpPr/>
          <p:nvPr/>
        </p:nvSpPr>
        <p:spPr>
          <a:xfrm>
            <a:off x="6818630" y="38290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0" name="object 280"/>
          <p:cNvSpPr/>
          <p:nvPr/>
        </p:nvSpPr>
        <p:spPr>
          <a:xfrm>
            <a:off x="6777990" y="33578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1" name="object 281"/>
          <p:cNvSpPr/>
          <p:nvPr/>
        </p:nvSpPr>
        <p:spPr>
          <a:xfrm>
            <a:off x="6342379" y="3369309"/>
            <a:ext cx="318770" cy="318769"/>
          </a:xfrm>
          <a:prstGeom prst="rect">
            <a:avLst/>
          </a:prstGeom>
          <a:blipFill>
            <a:blip r:embed="rId67" cstate="print"/>
            <a:stretch>
              <a:fillRect/>
            </a:stretch>
          </a:blipFill>
        </p:spPr>
        <p:txBody>
          <a:bodyPr wrap="square" lIns="0" tIns="0" rIns="0" bIns="0" rtlCol="0"/>
          <a:lstStyle/>
          <a:p>
            <a:endParaRPr/>
          </a:p>
        </p:txBody>
      </p:sp>
      <p:sp>
        <p:nvSpPr>
          <p:cNvPr id="282" name="object 282"/>
          <p:cNvSpPr/>
          <p:nvPr/>
        </p:nvSpPr>
        <p:spPr>
          <a:xfrm>
            <a:off x="6343650" y="3368040"/>
            <a:ext cx="318770" cy="320040"/>
          </a:xfrm>
          <a:custGeom>
            <a:avLst/>
            <a:gdLst/>
            <a:ahLst/>
            <a:cxnLst/>
            <a:rect l="l" t="t" r="r" b="b"/>
            <a:pathLst>
              <a:path w="318770" h="320039">
                <a:moveTo>
                  <a:pt x="92710" y="320040"/>
                </a:moveTo>
                <a:lnTo>
                  <a:pt x="73997" y="296961"/>
                </a:lnTo>
                <a:lnTo>
                  <a:pt x="55403" y="274478"/>
                </a:lnTo>
                <a:lnTo>
                  <a:pt x="38953" y="251281"/>
                </a:lnTo>
                <a:lnTo>
                  <a:pt x="14466" y="187205"/>
                </a:lnTo>
                <a:lnTo>
                  <a:pt x="6191" y="143827"/>
                </a:lnTo>
                <a:lnTo>
                  <a:pt x="0" y="93980"/>
                </a:lnTo>
                <a:lnTo>
                  <a:pt x="23733" y="55542"/>
                </a:lnTo>
                <a:lnTo>
                  <a:pt x="56514" y="21748"/>
                </a:lnTo>
                <a:lnTo>
                  <a:pt x="97869" y="575"/>
                </a:lnTo>
                <a:lnTo>
                  <a:pt x="147320" y="0"/>
                </a:lnTo>
                <a:lnTo>
                  <a:pt x="180062" y="12481"/>
                </a:lnTo>
                <a:lnTo>
                  <a:pt x="214947" y="31273"/>
                </a:lnTo>
                <a:lnTo>
                  <a:pt x="254000" y="55880"/>
                </a:lnTo>
                <a:lnTo>
                  <a:pt x="285372" y="107414"/>
                </a:lnTo>
                <a:lnTo>
                  <a:pt x="305911" y="151923"/>
                </a:lnTo>
                <a:lnTo>
                  <a:pt x="316686" y="198576"/>
                </a:lnTo>
                <a:lnTo>
                  <a:pt x="318770" y="256540"/>
                </a:lnTo>
                <a:lnTo>
                  <a:pt x="264292" y="281675"/>
                </a:lnTo>
                <a:lnTo>
                  <a:pt x="221274" y="291510"/>
                </a:lnTo>
                <a:lnTo>
                  <a:pt x="182890" y="295127"/>
                </a:lnTo>
                <a:lnTo>
                  <a:pt x="142311" y="301609"/>
                </a:lnTo>
                <a:lnTo>
                  <a:pt x="92710" y="320040"/>
                </a:lnTo>
                <a:close/>
              </a:path>
            </a:pathLst>
          </a:custGeom>
          <a:ln w="9344">
            <a:solidFill>
              <a:srgbClr val="7F003F"/>
            </a:solidFill>
          </a:ln>
        </p:spPr>
        <p:txBody>
          <a:bodyPr wrap="square" lIns="0" tIns="0" rIns="0" bIns="0" rtlCol="0"/>
          <a:lstStyle/>
          <a:p>
            <a:endParaRPr/>
          </a:p>
        </p:txBody>
      </p:sp>
      <p:sp>
        <p:nvSpPr>
          <p:cNvPr id="283" name="object 283"/>
          <p:cNvSpPr/>
          <p:nvPr/>
        </p:nvSpPr>
        <p:spPr>
          <a:xfrm>
            <a:off x="6259829" y="35077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4" name="object 284"/>
          <p:cNvSpPr/>
          <p:nvPr/>
        </p:nvSpPr>
        <p:spPr>
          <a:xfrm>
            <a:off x="6729730" y="35585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5" name="object 285"/>
          <p:cNvSpPr/>
          <p:nvPr/>
        </p:nvSpPr>
        <p:spPr>
          <a:xfrm>
            <a:off x="6784340" y="3191351"/>
            <a:ext cx="320039" cy="318928"/>
          </a:xfrm>
          <a:prstGeom prst="rect">
            <a:avLst/>
          </a:prstGeom>
          <a:blipFill>
            <a:blip r:embed="rId68" cstate="print"/>
            <a:stretch>
              <a:fillRect/>
            </a:stretch>
          </a:blipFill>
        </p:spPr>
        <p:txBody>
          <a:bodyPr wrap="square" lIns="0" tIns="0" rIns="0" bIns="0" rtlCol="0"/>
          <a:lstStyle/>
          <a:p>
            <a:endParaRPr/>
          </a:p>
        </p:txBody>
      </p:sp>
      <p:sp>
        <p:nvSpPr>
          <p:cNvPr id="286" name="object 286"/>
          <p:cNvSpPr/>
          <p:nvPr/>
        </p:nvSpPr>
        <p:spPr>
          <a:xfrm>
            <a:off x="6784340" y="3190239"/>
            <a:ext cx="320040" cy="320040"/>
          </a:xfrm>
          <a:custGeom>
            <a:avLst/>
            <a:gdLst/>
            <a:ahLst/>
            <a:cxnLst/>
            <a:rect l="l" t="t" r="r" b="b"/>
            <a:pathLst>
              <a:path w="320040" h="320039">
                <a:moveTo>
                  <a:pt x="93979" y="320039"/>
                </a:moveTo>
                <a:lnTo>
                  <a:pt x="56673" y="275431"/>
                </a:lnTo>
                <a:lnTo>
                  <a:pt x="27939" y="226060"/>
                </a:lnTo>
                <a:lnTo>
                  <a:pt x="15001" y="187007"/>
                </a:lnTo>
                <a:lnTo>
                  <a:pt x="6350" y="143192"/>
                </a:lnTo>
                <a:lnTo>
                  <a:pt x="0" y="92710"/>
                </a:lnTo>
                <a:lnTo>
                  <a:pt x="23752" y="54828"/>
                </a:lnTo>
                <a:lnTo>
                  <a:pt x="56673" y="21113"/>
                </a:lnTo>
                <a:lnTo>
                  <a:pt x="98405" y="19"/>
                </a:lnTo>
                <a:lnTo>
                  <a:pt x="148589" y="0"/>
                </a:lnTo>
                <a:lnTo>
                  <a:pt x="181332" y="12481"/>
                </a:lnTo>
                <a:lnTo>
                  <a:pt x="216217" y="31273"/>
                </a:lnTo>
                <a:lnTo>
                  <a:pt x="255269" y="55880"/>
                </a:lnTo>
                <a:lnTo>
                  <a:pt x="286642" y="107434"/>
                </a:lnTo>
                <a:lnTo>
                  <a:pt x="307181" y="152082"/>
                </a:lnTo>
                <a:lnTo>
                  <a:pt x="317956" y="199112"/>
                </a:lnTo>
                <a:lnTo>
                  <a:pt x="320039" y="257810"/>
                </a:lnTo>
                <a:lnTo>
                  <a:pt x="266049" y="282813"/>
                </a:lnTo>
                <a:lnTo>
                  <a:pt x="223093" y="292333"/>
                </a:lnTo>
                <a:lnTo>
                  <a:pt x="184525" y="295574"/>
                </a:lnTo>
                <a:lnTo>
                  <a:pt x="143703" y="301741"/>
                </a:lnTo>
                <a:lnTo>
                  <a:pt x="93979" y="320039"/>
                </a:lnTo>
                <a:close/>
              </a:path>
            </a:pathLst>
          </a:custGeom>
          <a:ln w="9344">
            <a:solidFill>
              <a:srgbClr val="7F003F"/>
            </a:solidFill>
          </a:ln>
        </p:spPr>
        <p:txBody>
          <a:bodyPr wrap="square" lIns="0" tIns="0" rIns="0" bIns="0" rtlCol="0"/>
          <a:lstStyle/>
          <a:p>
            <a:endParaRPr/>
          </a:p>
        </p:txBody>
      </p:sp>
      <p:sp>
        <p:nvSpPr>
          <p:cNvPr id="287" name="object 287"/>
          <p:cNvSpPr/>
          <p:nvPr/>
        </p:nvSpPr>
        <p:spPr>
          <a:xfrm>
            <a:off x="6700519" y="33299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8" name="object 288"/>
          <p:cNvSpPr/>
          <p:nvPr/>
        </p:nvSpPr>
        <p:spPr>
          <a:xfrm>
            <a:off x="7172959" y="338200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9" name="object 289"/>
          <p:cNvSpPr/>
          <p:nvPr/>
        </p:nvSpPr>
        <p:spPr>
          <a:xfrm>
            <a:off x="6496050" y="3590290"/>
            <a:ext cx="321309" cy="321310"/>
          </a:xfrm>
          <a:prstGeom prst="rect">
            <a:avLst/>
          </a:prstGeom>
          <a:blipFill>
            <a:blip r:embed="rId69" cstate="print"/>
            <a:stretch>
              <a:fillRect/>
            </a:stretch>
          </a:blipFill>
        </p:spPr>
        <p:txBody>
          <a:bodyPr wrap="square" lIns="0" tIns="0" rIns="0" bIns="0" rtlCol="0"/>
          <a:lstStyle/>
          <a:p>
            <a:endParaRPr/>
          </a:p>
        </p:txBody>
      </p:sp>
      <p:sp>
        <p:nvSpPr>
          <p:cNvPr id="290" name="object 290"/>
          <p:cNvSpPr/>
          <p:nvPr/>
        </p:nvSpPr>
        <p:spPr>
          <a:xfrm>
            <a:off x="6496050" y="3590290"/>
            <a:ext cx="321310" cy="321310"/>
          </a:xfrm>
          <a:custGeom>
            <a:avLst/>
            <a:gdLst/>
            <a:ahLst/>
            <a:cxnLst/>
            <a:rect l="l" t="t" r="r" b="b"/>
            <a:pathLst>
              <a:path w="321309" h="321310">
                <a:moveTo>
                  <a:pt x="0" y="224790"/>
                </a:moveTo>
                <a:lnTo>
                  <a:pt x="22344" y="243701"/>
                </a:lnTo>
                <a:lnTo>
                  <a:pt x="44450" y="262731"/>
                </a:lnTo>
                <a:lnTo>
                  <a:pt x="67508" y="279618"/>
                </a:lnTo>
                <a:lnTo>
                  <a:pt x="131564" y="305236"/>
                </a:lnTo>
                <a:lnTo>
                  <a:pt x="174942" y="314325"/>
                </a:lnTo>
                <a:lnTo>
                  <a:pt x="224790" y="321310"/>
                </a:lnTo>
                <a:lnTo>
                  <a:pt x="263445" y="298489"/>
                </a:lnTo>
                <a:lnTo>
                  <a:pt x="297815" y="266382"/>
                </a:lnTo>
                <a:lnTo>
                  <a:pt x="319801" y="225226"/>
                </a:lnTo>
                <a:lnTo>
                  <a:pt x="321309" y="175260"/>
                </a:lnTo>
                <a:lnTo>
                  <a:pt x="309959" y="142517"/>
                </a:lnTo>
                <a:lnTo>
                  <a:pt x="292417" y="107632"/>
                </a:lnTo>
                <a:lnTo>
                  <a:pt x="269240" y="68580"/>
                </a:lnTo>
                <a:lnTo>
                  <a:pt x="217884" y="36254"/>
                </a:lnTo>
                <a:lnTo>
                  <a:pt x="173672" y="14763"/>
                </a:lnTo>
                <a:lnTo>
                  <a:pt x="127079" y="3036"/>
                </a:lnTo>
                <a:lnTo>
                  <a:pt x="68579" y="0"/>
                </a:lnTo>
                <a:lnTo>
                  <a:pt x="42184" y="53492"/>
                </a:lnTo>
                <a:lnTo>
                  <a:pt x="31455" y="96316"/>
                </a:lnTo>
                <a:lnTo>
                  <a:pt x="27066" y="134874"/>
                </a:lnTo>
                <a:lnTo>
                  <a:pt x="19690" y="175564"/>
                </a:lnTo>
                <a:lnTo>
                  <a:pt x="0" y="224790"/>
                </a:lnTo>
                <a:close/>
              </a:path>
            </a:pathLst>
          </a:custGeom>
          <a:ln w="9344">
            <a:solidFill>
              <a:srgbClr val="7F003F"/>
            </a:solidFill>
          </a:ln>
        </p:spPr>
        <p:txBody>
          <a:bodyPr wrap="square" lIns="0" tIns="0" rIns="0" bIns="0" rtlCol="0"/>
          <a:lstStyle/>
          <a:p>
            <a:endParaRPr/>
          </a:p>
        </p:txBody>
      </p:sp>
      <p:sp>
        <p:nvSpPr>
          <p:cNvPr id="291" name="object 291"/>
          <p:cNvSpPr/>
          <p:nvPr/>
        </p:nvSpPr>
        <p:spPr>
          <a:xfrm>
            <a:off x="6672580" y="39941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92" name="object 292"/>
          <p:cNvSpPr/>
          <p:nvPr/>
        </p:nvSpPr>
        <p:spPr>
          <a:xfrm>
            <a:off x="6631940" y="35229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93" name="object 293"/>
          <p:cNvSpPr/>
          <p:nvPr/>
        </p:nvSpPr>
        <p:spPr>
          <a:xfrm>
            <a:off x="6813550" y="3622040"/>
            <a:ext cx="320040" cy="318770"/>
          </a:xfrm>
          <a:prstGeom prst="rect">
            <a:avLst/>
          </a:prstGeom>
          <a:blipFill>
            <a:blip r:embed="rId70" cstate="print"/>
            <a:stretch>
              <a:fillRect/>
            </a:stretch>
          </a:blipFill>
        </p:spPr>
        <p:txBody>
          <a:bodyPr wrap="square" lIns="0" tIns="0" rIns="0" bIns="0" rtlCol="0"/>
          <a:lstStyle/>
          <a:p>
            <a:endParaRPr/>
          </a:p>
        </p:txBody>
      </p:sp>
      <p:sp>
        <p:nvSpPr>
          <p:cNvPr id="294" name="object 294"/>
          <p:cNvSpPr/>
          <p:nvPr/>
        </p:nvSpPr>
        <p:spPr>
          <a:xfrm>
            <a:off x="6814819" y="3620770"/>
            <a:ext cx="318770" cy="320040"/>
          </a:xfrm>
          <a:custGeom>
            <a:avLst/>
            <a:gdLst/>
            <a:ahLst/>
            <a:cxnLst/>
            <a:rect l="l" t="t" r="r" b="b"/>
            <a:pathLst>
              <a:path w="318770" h="320039">
                <a:moveTo>
                  <a:pt x="92709" y="320039"/>
                </a:moveTo>
                <a:lnTo>
                  <a:pt x="55403" y="275431"/>
                </a:lnTo>
                <a:lnTo>
                  <a:pt x="26670" y="226059"/>
                </a:lnTo>
                <a:lnTo>
                  <a:pt x="14466" y="187741"/>
                </a:lnTo>
                <a:lnTo>
                  <a:pt x="6191" y="144303"/>
                </a:lnTo>
                <a:lnTo>
                  <a:pt x="0" y="93979"/>
                </a:lnTo>
                <a:lnTo>
                  <a:pt x="23931" y="55542"/>
                </a:lnTo>
                <a:lnTo>
                  <a:pt x="57150" y="21748"/>
                </a:lnTo>
                <a:lnTo>
                  <a:pt x="98940" y="575"/>
                </a:lnTo>
                <a:lnTo>
                  <a:pt x="148589" y="0"/>
                </a:lnTo>
                <a:lnTo>
                  <a:pt x="181133" y="12481"/>
                </a:lnTo>
                <a:lnTo>
                  <a:pt x="215582" y="31273"/>
                </a:lnTo>
                <a:lnTo>
                  <a:pt x="254000" y="55879"/>
                </a:lnTo>
                <a:lnTo>
                  <a:pt x="285908" y="107434"/>
                </a:lnTo>
                <a:lnTo>
                  <a:pt x="306387" y="152082"/>
                </a:lnTo>
                <a:lnTo>
                  <a:pt x="316865" y="199112"/>
                </a:lnTo>
                <a:lnTo>
                  <a:pt x="318770" y="257809"/>
                </a:lnTo>
                <a:lnTo>
                  <a:pt x="264779" y="282813"/>
                </a:lnTo>
                <a:lnTo>
                  <a:pt x="221823" y="292333"/>
                </a:lnTo>
                <a:lnTo>
                  <a:pt x="183255" y="295574"/>
                </a:lnTo>
                <a:lnTo>
                  <a:pt x="142433" y="301741"/>
                </a:lnTo>
                <a:lnTo>
                  <a:pt x="92709" y="320039"/>
                </a:lnTo>
                <a:close/>
              </a:path>
            </a:pathLst>
          </a:custGeom>
          <a:ln w="9344">
            <a:solidFill>
              <a:srgbClr val="7F003F"/>
            </a:solidFill>
          </a:ln>
        </p:spPr>
        <p:txBody>
          <a:bodyPr wrap="square" lIns="0" tIns="0" rIns="0" bIns="0" rtlCol="0"/>
          <a:lstStyle/>
          <a:p>
            <a:endParaRPr/>
          </a:p>
        </p:txBody>
      </p:sp>
      <p:sp>
        <p:nvSpPr>
          <p:cNvPr id="295" name="object 295"/>
          <p:cNvSpPr/>
          <p:nvPr/>
        </p:nvSpPr>
        <p:spPr>
          <a:xfrm>
            <a:off x="6732269" y="37617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96" name="object 296"/>
          <p:cNvSpPr/>
          <p:nvPr/>
        </p:nvSpPr>
        <p:spPr>
          <a:xfrm>
            <a:off x="7202169" y="381254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97" name="object 297"/>
          <p:cNvSpPr/>
          <p:nvPr/>
        </p:nvSpPr>
        <p:spPr>
          <a:xfrm>
            <a:off x="5288109" y="3394898"/>
            <a:ext cx="401320" cy="347345"/>
          </a:xfrm>
          <a:custGeom>
            <a:avLst/>
            <a:gdLst/>
            <a:ahLst/>
            <a:cxnLst/>
            <a:rect l="l" t="t" r="r" b="b"/>
            <a:pathLst>
              <a:path w="401320" h="347345">
                <a:moveTo>
                  <a:pt x="11600" y="21401"/>
                </a:moveTo>
                <a:lnTo>
                  <a:pt x="35795" y="4703"/>
                </a:lnTo>
                <a:lnTo>
                  <a:pt x="70114" y="0"/>
                </a:lnTo>
                <a:lnTo>
                  <a:pt x="112406" y="6796"/>
                </a:lnTo>
                <a:lnTo>
                  <a:pt x="160519" y="24600"/>
                </a:lnTo>
                <a:lnTo>
                  <a:pt x="212301" y="52916"/>
                </a:lnTo>
                <a:lnTo>
                  <a:pt x="265600" y="91251"/>
                </a:lnTo>
                <a:lnTo>
                  <a:pt x="314860" y="134843"/>
                </a:lnTo>
                <a:lnTo>
                  <a:pt x="354030" y="179211"/>
                </a:lnTo>
                <a:lnTo>
                  <a:pt x="382123" y="222379"/>
                </a:lnTo>
                <a:lnTo>
                  <a:pt x="398150" y="262372"/>
                </a:lnTo>
                <a:lnTo>
                  <a:pt x="401125" y="297215"/>
                </a:lnTo>
                <a:lnTo>
                  <a:pt x="390060" y="324931"/>
                </a:lnTo>
                <a:lnTo>
                  <a:pt x="365330" y="342070"/>
                </a:lnTo>
                <a:lnTo>
                  <a:pt x="330652" y="346898"/>
                </a:lnTo>
                <a:lnTo>
                  <a:pt x="288143" y="340013"/>
                </a:lnTo>
                <a:lnTo>
                  <a:pt x="239918" y="322015"/>
                </a:lnTo>
                <a:lnTo>
                  <a:pt x="188095" y="293505"/>
                </a:lnTo>
                <a:lnTo>
                  <a:pt x="134790" y="255081"/>
                </a:lnTo>
                <a:lnTo>
                  <a:pt x="85536" y="211490"/>
                </a:lnTo>
                <a:lnTo>
                  <a:pt x="46407" y="167122"/>
                </a:lnTo>
                <a:lnTo>
                  <a:pt x="18426" y="123954"/>
                </a:lnTo>
                <a:lnTo>
                  <a:pt x="2616" y="83961"/>
                </a:lnTo>
                <a:lnTo>
                  <a:pt x="0" y="49118"/>
                </a:lnTo>
                <a:lnTo>
                  <a:pt x="11600" y="21401"/>
                </a:lnTo>
                <a:close/>
              </a:path>
            </a:pathLst>
          </a:custGeom>
          <a:ln w="9344">
            <a:solidFill>
              <a:srgbClr val="FFFFFF"/>
            </a:solidFill>
          </a:ln>
        </p:spPr>
        <p:txBody>
          <a:bodyPr wrap="square" lIns="0" tIns="0" rIns="0" bIns="0" rtlCol="0"/>
          <a:lstStyle/>
          <a:p>
            <a:endParaRPr/>
          </a:p>
        </p:txBody>
      </p:sp>
      <p:sp>
        <p:nvSpPr>
          <p:cNvPr id="298" name="object 298"/>
          <p:cNvSpPr/>
          <p:nvPr/>
        </p:nvSpPr>
        <p:spPr>
          <a:xfrm>
            <a:off x="5233670" y="3498850"/>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299" name="object 299"/>
          <p:cNvSpPr/>
          <p:nvPr/>
        </p:nvSpPr>
        <p:spPr>
          <a:xfrm>
            <a:off x="5744209" y="3637279"/>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300" name="object 300"/>
          <p:cNvSpPr/>
          <p:nvPr/>
        </p:nvSpPr>
        <p:spPr>
          <a:xfrm>
            <a:off x="5293359" y="1798320"/>
            <a:ext cx="538480" cy="1623060"/>
          </a:xfrm>
          <a:custGeom>
            <a:avLst/>
            <a:gdLst/>
            <a:ahLst/>
            <a:cxnLst/>
            <a:rect l="l" t="t" r="r" b="b"/>
            <a:pathLst>
              <a:path w="538479" h="1623060">
                <a:moveTo>
                  <a:pt x="0" y="1623059"/>
                </a:moveTo>
                <a:lnTo>
                  <a:pt x="538479" y="0"/>
                </a:lnTo>
              </a:path>
            </a:pathLst>
          </a:custGeom>
          <a:ln w="9344">
            <a:solidFill>
              <a:srgbClr val="FFFFFF"/>
            </a:solidFill>
          </a:ln>
        </p:spPr>
        <p:txBody>
          <a:bodyPr wrap="square" lIns="0" tIns="0" rIns="0" bIns="0" rtlCol="0"/>
          <a:lstStyle/>
          <a:p>
            <a:endParaRPr/>
          </a:p>
        </p:txBody>
      </p:sp>
      <p:sp>
        <p:nvSpPr>
          <p:cNvPr id="301" name="object 301"/>
          <p:cNvSpPr/>
          <p:nvPr/>
        </p:nvSpPr>
        <p:spPr>
          <a:xfrm>
            <a:off x="5684520" y="1972310"/>
            <a:ext cx="953769" cy="1748789"/>
          </a:xfrm>
          <a:custGeom>
            <a:avLst/>
            <a:gdLst/>
            <a:ahLst/>
            <a:cxnLst/>
            <a:rect l="l" t="t" r="r" b="b"/>
            <a:pathLst>
              <a:path w="953770" h="1748789">
                <a:moveTo>
                  <a:pt x="0" y="1748789"/>
                </a:moveTo>
                <a:lnTo>
                  <a:pt x="953770" y="0"/>
                </a:lnTo>
              </a:path>
            </a:pathLst>
          </a:custGeom>
          <a:ln w="9344">
            <a:solidFill>
              <a:srgbClr val="FFFFFF"/>
            </a:solidFill>
          </a:ln>
        </p:spPr>
        <p:txBody>
          <a:bodyPr wrap="square" lIns="0" tIns="0" rIns="0" bIns="0" rtlCol="0"/>
          <a:lstStyle/>
          <a:p>
            <a:endParaRPr/>
          </a:p>
        </p:txBody>
      </p:sp>
      <p:sp>
        <p:nvSpPr>
          <p:cNvPr id="302" name="object 302"/>
          <p:cNvSpPr/>
          <p:nvPr/>
        </p:nvSpPr>
        <p:spPr>
          <a:xfrm>
            <a:off x="5302250" y="3914140"/>
            <a:ext cx="27940" cy="69850"/>
          </a:xfrm>
          <a:custGeom>
            <a:avLst/>
            <a:gdLst/>
            <a:ahLst/>
            <a:cxnLst/>
            <a:rect l="l" t="t" r="r" b="b"/>
            <a:pathLst>
              <a:path w="27939" h="69850">
                <a:moveTo>
                  <a:pt x="0" y="69850"/>
                </a:moveTo>
                <a:lnTo>
                  <a:pt x="27939" y="0"/>
                </a:lnTo>
              </a:path>
            </a:pathLst>
          </a:custGeom>
          <a:ln w="76200">
            <a:solidFill>
              <a:srgbClr val="FF0000"/>
            </a:solidFill>
          </a:ln>
        </p:spPr>
        <p:txBody>
          <a:bodyPr wrap="square" lIns="0" tIns="0" rIns="0" bIns="0" rtlCol="0"/>
          <a:lstStyle/>
          <a:p>
            <a:endParaRPr/>
          </a:p>
        </p:txBody>
      </p:sp>
      <p:sp>
        <p:nvSpPr>
          <p:cNvPr id="303" name="object 303"/>
          <p:cNvSpPr/>
          <p:nvPr/>
        </p:nvSpPr>
        <p:spPr>
          <a:xfrm>
            <a:off x="5359400" y="3773170"/>
            <a:ext cx="27940" cy="71120"/>
          </a:xfrm>
          <a:custGeom>
            <a:avLst/>
            <a:gdLst/>
            <a:ahLst/>
            <a:cxnLst/>
            <a:rect l="l" t="t" r="r" b="b"/>
            <a:pathLst>
              <a:path w="27939" h="71120">
                <a:moveTo>
                  <a:pt x="0" y="71119"/>
                </a:moveTo>
                <a:lnTo>
                  <a:pt x="27939" y="0"/>
                </a:lnTo>
              </a:path>
            </a:pathLst>
          </a:custGeom>
          <a:ln w="76199">
            <a:solidFill>
              <a:srgbClr val="FF0000"/>
            </a:solidFill>
          </a:ln>
        </p:spPr>
        <p:txBody>
          <a:bodyPr wrap="square" lIns="0" tIns="0" rIns="0" bIns="0" rtlCol="0"/>
          <a:lstStyle/>
          <a:p>
            <a:endParaRPr/>
          </a:p>
        </p:txBody>
      </p:sp>
      <p:sp>
        <p:nvSpPr>
          <p:cNvPr id="304" name="object 304"/>
          <p:cNvSpPr/>
          <p:nvPr/>
        </p:nvSpPr>
        <p:spPr>
          <a:xfrm>
            <a:off x="5416550" y="3632200"/>
            <a:ext cx="27940" cy="71120"/>
          </a:xfrm>
          <a:custGeom>
            <a:avLst/>
            <a:gdLst/>
            <a:ahLst/>
            <a:cxnLst/>
            <a:rect l="l" t="t" r="r" b="b"/>
            <a:pathLst>
              <a:path w="27939" h="71120">
                <a:moveTo>
                  <a:pt x="0" y="71119"/>
                </a:moveTo>
                <a:lnTo>
                  <a:pt x="27939" y="0"/>
                </a:lnTo>
              </a:path>
            </a:pathLst>
          </a:custGeom>
          <a:ln w="76199">
            <a:solidFill>
              <a:srgbClr val="FF0000"/>
            </a:solidFill>
          </a:ln>
        </p:spPr>
        <p:txBody>
          <a:bodyPr wrap="square" lIns="0" tIns="0" rIns="0" bIns="0" rtlCol="0"/>
          <a:lstStyle/>
          <a:p>
            <a:endParaRPr/>
          </a:p>
        </p:txBody>
      </p:sp>
      <p:sp>
        <p:nvSpPr>
          <p:cNvPr id="305" name="object 305"/>
          <p:cNvSpPr/>
          <p:nvPr/>
        </p:nvSpPr>
        <p:spPr>
          <a:xfrm>
            <a:off x="5473700" y="3492500"/>
            <a:ext cx="27940" cy="69850"/>
          </a:xfrm>
          <a:custGeom>
            <a:avLst/>
            <a:gdLst/>
            <a:ahLst/>
            <a:cxnLst/>
            <a:rect l="l" t="t" r="r" b="b"/>
            <a:pathLst>
              <a:path w="27939" h="69850">
                <a:moveTo>
                  <a:pt x="0" y="69850"/>
                </a:moveTo>
                <a:lnTo>
                  <a:pt x="27939" y="0"/>
                </a:lnTo>
              </a:path>
            </a:pathLst>
          </a:custGeom>
          <a:ln w="76200">
            <a:solidFill>
              <a:srgbClr val="FF0000"/>
            </a:solidFill>
          </a:ln>
        </p:spPr>
        <p:txBody>
          <a:bodyPr wrap="square" lIns="0" tIns="0" rIns="0" bIns="0" rtlCol="0"/>
          <a:lstStyle/>
          <a:p>
            <a:endParaRPr/>
          </a:p>
        </p:txBody>
      </p:sp>
      <p:sp>
        <p:nvSpPr>
          <p:cNvPr id="306" name="object 306"/>
          <p:cNvSpPr/>
          <p:nvPr/>
        </p:nvSpPr>
        <p:spPr>
          <a:xfrm>
            <a:off x="5530850" y="3351529"/>
            <a:ext cx="29209" cy="69850"/>
          </a:xfrm>
          <a:custGeom>
            <a:avLst/>
            <a:gdLst/>
            <a:ahLst/>
            <a:cxnLst/>
            <a:rect l="l" t="t" r="r" b="b"/>
            <a:pathLst>
              <a:path w="29210" h="69850">
                <a:moveTo>
                  <a:pt x="0" y="69850"/>
                </a:moveTo>
                <a:lnTo>
                  <a:pt x="29210" y="0"/>
                </a:lnTo>
              </a:path>
            </a:pathLst>
          </a:custGeom>
          <a:ln w="76200">
            <a:solidFill>
              <a:srgbClr val="FF0000"/>
            </a:solidFill>
          </a:ln>
        </p:spPr>
        <p:txBody>
          <a:bodyPr wrap="square" lIns="0" tIns="0" rIns="0" bIns="0" rtlCol="0"/>
          <a:lstStyle/>
          <a:p>
            <a:endParaRPr/>
          </a:p>
        </p:txBody>
      </p:sp>
      <p:sp>
        <p:nvSpPr>
          <p:cNvPr id="307" name="object 307"/>
          <p:cNvSpPr/>
          <p:nvPr/>
        </p:nvSpPr>
        <p:spPr>
          <a:xfrm>
            <a:off x="5588000" y="3210560"/>
            <a:ext cx="29209" cy="69850"/>
          </a:xfrm>
          <a:custGeom>
            <a:avLst/>
            <a:gdLst/>
            <a:ahLst/>
            <a:cxnLst/>
            <a:rect l="l" t="t" r="r" b="b"/>
            <a:pathLst>
              <a:path w="29210" h="69850">
                <a:moveTo>
                  <a:pt x="0" y="69850"/>
                </a:moveTo>
                <a:lnTo>
                  <a:pt x="29210" y="0"/>
                </a:lnTo>
              </a:path>
            </a:pathLst>
          </a:custGeom>
          <a:ln w="76200">
            <a:solidFill>
              <a:srgbClr val="FF0000"/>
            </a:solidFill>
          </a:ln>
        </p:spPr>
        <p:txBody>
          <a:bodyPr wrap="square" lIns="0" tIns="0" rIns="0" bIns="0" rtlCol="0"/>
          <a:lstStyle/>
          <a:p>
            <a:endParaRPr/>
          </a:p>
        </p:txBody>
      </p:sp>
      <p:sp>
        <p:nvSpPr>
          <p:cNvPr id="308" name="object 308"/>
          <p:cNvSpPr/>
          <p:nvPr/>
        </p:nvSpPr>
        <p:spPr>
          <a:xfrm>
            <a:off x="5645150" y="3069589"/>
            <a:ext cx="29209" cy="69850"/>
          </a:xfrm>
          <a:custGeom>
            <a:avLst/>
            <a:gdLst/>
            <a:ahLst/>
            <a:cxnLst/>
            <a:rect l="l" t="t" r="r" b="b"/>
            <a:pathLst>
              <a:path w="29210" h="69850">
                <a:moveTo>
                  <a:pt x="0" y="69850"/>
                </a:moveTo>
                <a:lnTo>
                  <a:pt x="29210" y="0"/>
                </a:lnTo>
              </a:path>
            </a:pathLst>
          </a:custGeom>
          <a:ln w="76200">
            <a:solidFill>
              <a:srgbClr val="FF0000"/>
            </a:solidFill>
          </a:ln>
        </p:spPr>
        <p:txBody>
          <a:bodyPr wrap="square" lIns="0" tIns="0" rIns="0" bIns="0" rtlCol="0"/>
          <a:lstStyle/>
          <a:p>
            <a:endParaRPr/>
          </a:p>
        </p:txBody>
      </p:sp>
      <p:sp>
        <p:nvSpPr>
          <p:cNvPr id="309" name="object 309"/>
          <p:cNvSpPr/>
          <p:nvPr/>
        </p:nvSpPr>
        <p:spPr>
          <a:xfrm>
            <a:off x="5702300" y="2940050"/>
            <a:ext cx="24130" cy="59690"/>
          </a:xfrm>
          <a:custGeom>
            <a:avLst/>
            <a:gdLst/>
            <a:ahLst/>
            <a:cxnLst/>
            <a:rect l="l" t="t" r="r" b="b"/>
            <a:pathLst>
              <a:path w="24129" h="59689">
                <a:moveTo>
                  <a:pt x="0" y="59689"/>
                </a:moveTo>
                <a:lnTo>
                  <a:pt x="24129" y="0"/>
                </a:lnTo>
              </a:path>
            </a:pathLst>
          </a:custGeom>
          <a:ln w="76200">
            <a:solidFill>
              <a:srgbClr val="FF0000"/>
            </a:solidFill>
          </a:ln>
        </p:spPr>
        <p:txBody>
          <a:bodyPr wrap="square" lIns="0" tIns="0" rIns="0" bIns="0" rtlCol="0"/>
          <a:lstStyle/>
          <a:p>
            <a:endParaRPr/>
          </a:p>
        </p:txBody>
      </p:sp>
      <p:sp>
        <p:nvSpPr>
          <p:cNvPr id="310" name="object 310"/>
          <p:cNvSpPr/>
          <p:nvPr/>
        </p:nvSpPr>
        <p:spPr>
          <a:xfrm>
            <a:off x="5614670" y="2741929"/>
            <a:ext cx="212090" cy="255270"/>
          </a:xfrm>
          <a:custGeom>
            <a:avLst/>
            <a:gdLst/>
            <a:ahLst/>
            <a:cxnLst/>
            <a:rect l="l" t="t" r="r" b="b"/>
            <a:pathLst>
              <a:path w="212089" h="255269">
                <a:moveTo>
                  <a:pt x="193039" y="0"/>
                </a:moveTo>
                <a:lnTo>
                  <a:pt x="0" y="168910"/>
                </a:lnTo>
                <a:lnTo>
                  <a:pt x="212089" y="255270"/>
                </a:lnTo>
                <a:lnTo>
                  <a:pt x="193039" y="0"/>
                </a:lnTo>
                <a:close/>
              </a:path>
            </a:pathLst>
          </a:custGeom>
          <a:solidFill>
            <a:srgbClr val="FF0000"/>
          </a:solidFill>
        </p:spPr>
        <p:txBody>
          <a:bodyPr wrap="square" lIns="0" tIns="0" rIns="0" bIns="0" rtlCol="0"/>
          <a:lstStyle/>
          <a:p>
            <a:endParaRPr/>
          </a:p>
        </p:txBody>
      </p:sp>
      <p:sp>
        <p:nvSpPr>
          <p:cNvPr id="311" name="object 311"/>
          <p:cNvSpPr/>
          <p:nvPr/>
        </p:nvSpPr>
        <p:spPr>
          <a:xfrm>
            <a:off x="4846320" y="4157931"/>
            <a:ext cx="624888" cy="426817"/>
          </a:xfrm>
          <a:prstGeom prst="rect">
            <a:avLst/>
          </a:prstGeom>
          <a:blipFill>
            <a:blip r:embed="rId71" cstate="print"/>
            <a:stretch>
              <a:fillRect/>
            </a:stretch>
          </a:blipFill>
        </p:spPr>
        <p:txBody>
          <a:bodyPr wrap="square" lIns="0" tIns="0" rIns="0" bIns="0" rtlCol="0"/>
          <a:lstStyle/>
          <a:p>
            <a:endParaRPr/>
          </a:p>
        </p:txBody>
      </p:sp>
      <p:sp>
        <p:nvSpPr>
          <p:cNvPr id="312" name="object 312"/>
          <p:cNvSpPr/>
          <p:nvPr/>
        </p:nvSpPr>
        <p:spPr>
          <a:xfrm>
            <a:off x="5486400" y="4326890"/>
            <a:ext cx="0" cy="0"/>
          </a:xfrm>
          <a:custGeom>
            <a:avLst/>
            <a:gdLst/>
            <a:ahLst/>
            <a:cxnLst/>
            <a:rect l="l" t="t" r="r" b="b"/>
            <a:pathLst>
              <a:path>
                <a:moveTo>
                  <a:pt x="0" y="0"/>
                </a:moveTo>
                <a:lnTo>
                  <a:pt x="0" y="0"/>
                </a:lnTo>
              </a:path>
            </a:pathLst>
          </a:custGeom>
          <a:ln w="9344">
            <a:solidFill>
              <a:srgbClr val="FF7F00"/>
            </a:solidFill>
          </a:ln>
        </p:spPr>
        <p:txBody>
          <a:bodyPr wrap="square" lIns="0" tIns="0" rIns="0" bIns="0" rtlCol="0"/>
          <a:lstStyle/>
          <a:p>
            <a:endParaRPr/>
          </a:p>
        </p:txBody>
      </p:sp>
      <p:sp>
        <p:nvSpPr>
          <p:cNvPr id="313" name="object 313"/>
          <p:cNvSpPr txBox="1"/>
          <p:nvPr/>
        </p:nvSpPr>
        <p:spPr>
          <a:xfrm>
            <a:off x="382270" y="589279"/>
            <a:ext cx="2035810" cy="421640"/>
          </a:xfrm>
          <a:prstGeom prst="rect">
            <a:avLst/>
          </a:prstGeom>
        </p:spPr>
        <p:txBody>
          <a:bodyPr vert="horz" wrap="square" lIns="0" tIns="12700" rIns="0" bIns="0" rtlCol="0">
            <a:spAutoFit/>
          </a:bodyPr>
          <a:lstStyle/>
          <a:p>
            <a:pPr algn="ctr">
              <a:lnSpc>
                <a:spcPct val="100000"/>
              </a:lnSpc>
              <a:spcBef>
                <a:spcPts val="100"/>
              </a:spcBef>
            </a:pPr>
            <a:r>
              <a:rPr sz="1400" spc="-5" dirty="0">
                <a:latin typeface="Times New Roman"/>
                <a:cs typeface="Times New Roman"/>
              </a:rPr>
              <a:t>Blastocyst </a:t>
            </a:r>
            <a:r>
              <a:rPr sz="1400" dirty="0">
                <a:latin typeface="Times New Roman"/>
                <a:cs typeface="Times New Roman"/>
              </a:rPr>
              <a:t>-</a:t>
            </a:r>
            <a:endParaRPr sz="1400">
              <a:latin typeface="Times New Roman"/>
              <a:cs typeface="Times New Roman"/>
            </a:endParaRPr>
          </a:p>
          <a:p>
            <a:pPr algn="ctr">
              <a:lnSpc>
                <a:spcPct val="100000"/>
              </a:lnSpc>
            </a:pPr>
            <a:r>
              <a:rPr sz="1200" spc="-5" dirty="0">
                <a:latin typeface="Times New Roman"/>
                <a:cs typeface="Times New Roman"/>
              </a:rPr>
              <a:t>from </a:t>
            </a:r>
            <a:r>
              <a:rPr sz="1200" spc="-15" dirty="0">
                <a:latin typeface="Times New Roman"/>
                <a:cs typeface="Times New Roman"/>
              </a:rPr>
              <a:t>In </a:t>
            </a:r>
            <a:r>
              <a:rPr sz="1200" spc="-5" dirty="0">
                <a:latin typeface="Times New Roman"/>
                <a:cs typeface="Times New Roman"/>
              </a:rPr>
              <a:t>Vitro Fertilization</a:t>
            </a:r>
            <a:r>
              <a:rPr sz="1200" dirty="0">
                <a:latin typeface="Times New Roman"/>
                <a:cs typeface="Times New Roman"/>
              </a:rPr>
              <a:t> </a:t>
            </a:r>
            <a:r>
              <a:rPr sz="1200" spc="-5" dirty="0">
                <a:latin typeface="Times New Roman"/>
                <a:cs typeface="Times New Roman"/>
              </a:rPr>
              <a:t>Clinic</a:t>
            </a:r>
            <a:endParaRPr sz="1200">
              <a:latin typeface="Times New Roman"/>
              <a:cs typeface="Times New Roman"/>
            </a:endParaRPr>
          </a:p>
        </p:txBody>
      </p:sp>
      <p:sp>
        <p:nvSpPr>
          <p:cNvPr id="314" name="object 314"/>
          <p:cNvSpPr txBox="1"/>
          <p:nvPr/>
        </p:nvSpPr>
        <p:spPr>
          <a:xfrm>
            <a:off x="595630" y="2926079"/>
            <a:ext cx="80010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Stem</a:t>
            </a:r>
            <a:r>
              <a:rPr sz="1400" spc="-80" dirty="0">
                <a:latin typeface="Times New Roman"/>
                <a:cs typeface="Times New Roman"/>
              </a:rPr>
              <a:t> </a:t>
            </a:r>
            <a:r>
              <a:rPr sz="1400" spc="-5" dirty="0">
                <a:latin typeface="Times New Roman"/>
                <a:cs typeface="Times New Roman"/>
              </a:rPr>
              <a:t>Cells</a:t>
            </a:r>
            <a:endParaRPr sz="1400">
              <a:latin typeface="Times New Roman"/>
              <a:cs typeface="Times New Roman"/>
            </a:endParaRPr>
          </a:p>
        </p:txBody>
      </p:sp>
      <p:sp>
        <p:nvSpPr>
          <p:cNvPr id="315" name="object 315"/>
          <p:cNvSpPr/>
          <p:nvPr/>
        </p:nvSpPr>
        <p:spPr>
          <a:xfrm>
            <a:off x="1404619" y="1004569"/>
            <a:ext cx="242570" cy="184150"/>
          </a:xfrm>
          <a:custGeom>
            <a:avLst/>
            <a:gdLst/>
            <a:ahLst/>
            <a:cxnLst/>
            <a:rect l="l" t="t" r="r" b="b"/>
            <a:pathLst>
              <a:path w="242569" h="184150">
                <a:moveTo>
                  <a:pt x="0" y="0"/>
                </a:moveTo>
                <a:lnTo>
                  <a:pt x="0" y="127000"/>
                </a:lnTo>
                <a:lnTo>
                  <a:pt x="242569" y="127000"/>
                </a:lnTo>
                <a:lnTo>
                  <a:pt x="242569" y="184150"/>
                </a:lnTo>
              </a:path>
            </a:pathLst>
          </a:custGeom>
          <a:ln w="8890">
            <a:solidFill>
              <a:srgbClr val="FFFFFF"/>
            </a:solidFill>
          </a:ln>
        </p:spPr>
        <p:txBody>
          <a:bodyPr wrap="square" lIns="0" tIns="0" rIns="0" bIns="0" rtlCol="0"/>
          <a:lstStyle/>
          <a:p>
            <a:endParaRPr/>
          </a:p>
        </p:txBody>
      </p:sp>
      <p:sp>
        <p:nvSpPr>
          <p:cNvPr id="316" name="object 316"/>
          <p:cNvSpPr/>
          <p:nvPr/>
        </p:nvSpPr>
        <p:spPr>
          <a:xfrm>
            <a:off x="1609089" y="1183639"/>
            <a:ext cx="74930" cy="76200"/>
          </a:xfrm>
          <a:custGeom>
            <a:avLst/>
            <a:gdLst/>
            <a:ahLst/>
            <a:cxnLst/>
            <a:rect l="l" t="t" r="r" b="b"/>
            <a:pathLst>
              <a:path w="74930" h="76200">
                <a:moveTo>
                  <a:pt x="74929" y="0"/>
                </a:moveTo>
                <a:lnTo>
                  <a:pt x="0" y="0"/>
                </a:lnTo>
                <a:lnTo>
                  <a:pt x="38099" y="76200"/>
                </a:lnTo>
                <a:lnTo>
                  <a:pt x="74929" y="0"/>
                </a:lnTo>
                <a:close/>
              </a:path>
            </a:pathLst>
          </a:custGeom>
          <a:solidFill>
            <a:srgbClr val="FFFFFF"/>
          </a:solidFill>
        </p:spPr>
        <p:txBody>
          <a:bodyPr wrap="square" lIns="0" tIns="0" rIns="0" bIns="0" rtlCol="0"/>
          <a:lstStyle/>
          <a:p>
            <a:endParaRPr/>
          </a:p>
        </p:txBody>
      </p:sp>
      <p:sp>
        <p:nvSpPr>
          <p:cNvPr id="318" name="object 318"/>
          <p:cNvSpPr/>
          <p:nvPr/>
        </p:nvSpPr>
        <p:spPr>
          <a:xfrm>
            <a:off x="1555750" y="2614929"/>
            <a:ext cx="180339" cy="212725"/>
          </a:xfrm>
          <a:prstGeom prst="rect">
            <a:avLst/>
          </a:prstGeom>
          <a:blipFill>
            <a:blip r:embed="rId72" cstate="print"/>
            <a:stretch>
              <a:fillRect/>
            </a:stretch>
          </a:blipFill>
        </p:spPr>
        <p:txBody>
          <a:bodyPr wrap="square" lIns="0" tIns="0" rIns="0" bIns="0" rtlCol="0"/>
          <a:lstStyle/>
          <a:p>
            <a:endParaRPr/>
          </a:p>
        </p:txBody>
      </p:sp>
      <p:sp>
        <p:nvSpPr>
          <p:cNvPr id="319" name="object 319"/>
          <p:cNvSpPr/>
          <p:nvPr/>
        </p:nvSpPr>
        <p:spPr>
          <a:xfrm>
            <a:off x="1555750" y="2613660"/>
            <a:ext cx="181610" cy="213360"/>
          </a:xfrm>
          <a:custGeom>
            <a:avLst/>
            <a:gdLst/>
            <a:ahLst/>
            <a:cxnLst/>
            <a:rect l="l" t="t" r="r" b="b"/>
            <a:pathLst>
              <a:path w="181610" h="213360">
                <a:moveTo>
                  <a:pt x="0" y="68579"/>
                </a:moveTo>
                <a:lnTo>
                  <a:pt x="5714" y="121265"/>
                </a:lnTo>
                <a:lnTo>
                  <a:pt x="22661" y="159127"/>
                </a:lnTo>
                <a:lnTo>
                  <a:pt x="50363" y="198774"/>
                </a:lnTo>
                <a:lnTo>
                  <a:pt x="110172" y="213042"/>
                </a:lnTo>
                <a:lnTo>
                  <a:pt x="136961" y="204668"/>
                </a:lnTo>
                <a:lnTo>
                  <a:pt x="167679" y="164861"/>
                </a:lnTo>
                <a:lnTo>
                  <a:pt x="179824" y="123428"/>
                </a:lnTo>
                <a:lnTo>
                  <a:pt x="181610" y="115569"/>
                </a:lnTo>
                <a:lnTo>
                  <a:pt x="173216" y="79831"/>
                </a:lnTo>
                <a:lnTo>
                  <a:pt x="163036" y="51593"/>
                </a:lnTo>
                <a:lnTo>
                  <a:pt x="147855" y="26451"/>
                </a:lnTo>
                <a:lnTo>
                  <a:pt x="124460" y="0"/>
                </a:lnTo>
                <a:lnTo>
                  <a:pt x="83939" y="16073"/>
                </a:lnTo>
                <a:lnTo>
                  <a:pt x="58419" y="34289"/>
                </a:lnTo>
                <a:lnTo>
                  <a:pt x="34805" y="52506"/>
                </a:lnTo>
                <a:lnTo>
                  <a:pt x="0" y="68579"/>
                </a:lnTo>
                <a:close/>
              </a:path>
            </a:pathLst>
          </a:custGeom>
          <a:ln w="9344">
            <a:solidFill>
              <a:srgbClr val="7F003F"/>
            </a:solidFill>
          </a:ln>
        </p:spPr>
        <p:txBody>
          <a:bodyPr wrap="square" lIns="0" tIns="0" rIns="0" bIns="0" rtlCol="0"/>
          <a:lstStyle/>
          <a:p>
            <a:endParaRPr/>
          </a:p>
        </p:txBody>
      </p:sp>
      <p:sp>
        <p:nvSpPr>
          <p:cNvPr id="320" name="object 320"/>
          <p:cNvSpPr/>
          <p:nvPr/>
        </p:nvSpPr>
        <p:spPr>
          <a:xfrm>
            <a:off x="1555750" y="28346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1" name="object 321"/>
          <p:cNvSpPr/>
          <p:nvPr/>
        </p:nvSpPr>
        <p:spPr>
          <a:xfrm>
            <a:off x="1737360" y="26136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2" name="object 322"/>
          <p:cNvSpPr/>
          <p:nvPr/>
        </p:nvSpPr>
        <p:spPr>
          <a:xfrm>
            <a:off x="1700529" y="2590800"/>
            <a:ext cx="180339" cy="214312"/>
          </a:xfrm>
          <a:prstGeom prst="rect">
            <a:avLst/>
          </a:prstGeom>
          <a:blipFill>
            <a:blip r:embed="rId73" cstate="print"/>
            <a:stretch>
              <a:fillRect/>
            </a:stretch>
          </a:blipFill>
        </p:spPr>
        <p:txBody>
          <a:bodyPr wrap="square" lIns="0" tIns="0" rIns="0" bIns="0" rtlCol="0"/>
          <a:lstStyle/>
          <a:p>
            <a:endParaRPr/>
          </a:p>
        </p:txBody>
      </p:sp>
      <p:sp>
        <p:nvSpPr>
          <p:cNvPr id="323" name="object 323"/>
          <p:cNvSpPr/>
          <p:nvPr/>
        </p:nvSpPr>
        <p:spPr>
          <a:xfrm>
            <a:off x="1700529" y="2592070"/>
            <a:ext cx="180340" cy="213360"/>
          </a:xfrm>
          <a:custGeom>
            <a:avLst/>
            <a:gdLst/>
            <a:ahLst/>
            <a:cxnLst/>
            <a:rect l="l" t="t" r="r" b="b"/>
            <a:pathLst>
              <a:path w="180339" h="213360">
                <a:moveTo>
                  <a:pt x="0" y="68579"/>
                </a:moveTo>
                <a:lnTo>
                  <a:pt x="1230" y="86439"/>
                </a:lnTo>
                <a:lnTo>
                  <a:pt x="2222" y="103822"/>
                </a:lnTo>
                <a:lnTo>
                  <a:pt x="4643" y="120729"/>
                </a:lnTo>
                <a:lnTo>
                  <a:pt x="21391" y="159127"/>
                </a:lnTo>
                <a:lnTo>
                  <a:pt x="49093" y="198774"/>
                </a:lnTo>
                <a:lnTo>
                  <a:pt x="110013" y="212883"/>
                </a:lnTo>
                <a:lnTo>
                  <a:pt x="136941" y="204132"/>
                </a:lnTo>
                <a:lnTo>
                  <a:pt x="166945" y="164127"/>
                </a:lnTo>
                <a:lnTo>
                  <a:pt x="178573" y="122336"/>
                </a:lnTo>
                <a:lnTo>
                  <a:pt x="180339" y="114300"/>
                </a:lnTo>
                <a:lnTo>
                  <a:pt x="172124" y="78581"/>
                </a:lnTo>
                <a:lnTo>
                  <a:pt x="162242" y="50482"/>
                </a:lnTo>
                <a:lnTo>
                  <a:pt x="147121" y="25717"/>
                </a:lnTo>
                <a:lnTo>
                  <a:pt x="123189" y="0"/>
                </a:lnTo>
                <a:lnTo>
                  <a:pt x="82867" y="15359"/>
                </a:lnTo>
                <a:lnTo>
                  <a:pt x="57784" y="33337"/>
                </a:lnTo>
                <a:lnTo>
                  <a:pt x="34607" y="51792"/>
                </a:lnTo>
                <a:lnTo>
                  <a:pt x="0" y="68579"/>
                </a:lnTo>
                <a:close/>
              </a:path>
            </a:pathLst>
          </a:custGeom>
          <a:ln w="9344">
            <a:solidFill>
              <a:srgbClr val="7F003F"/>
            </a:solidFill>
          </a:ln>
        </p:spPr>
        <p:txBody>
          <a:bodyPr wrap="square" lIns="0" tIns="0" rIns="0" bIns="0" rtlCol="0"/>
          <a:lstStyle/>
          <a:p>
            <a:endParaRPr/>
          </a:p>
        </p:txBody>
      </p:sp>
      <p:sp>
        <p:nvSpPr>
          <p:cNvPr id="324" name="object 324"/>
          <p:cNvSpPr/>
          <p:nvPr/>
        </p:nvSpPr>
        <p:spPr>
          <a:xfrm>
            <a:off x="1700529" y="28130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5" name="object 325"/>
          <p:cNvSpPr/>
          <p:nvPr/>
        </p:nvSpPr>
        <p:spPr>
          <a:xfrm>
            <a:off x="1880870" y="25920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6" name="object 326"/>
          <p:cNvSpPr/>
          <p:nvPr/>
        </p:nvSpPr>
        <p:spPr>
          <a:xfrm>
            <a:off x="1653698" y="2639060"/>
            <a:ext cx="213201" cy="180339"/>
          </a:xfrm>
          <a:prstGeom prst="rect">
            <a:avLst/>
          </a:prstGeom>
          <a:blipFill>
            <a:blip r:embed="rId74" cstate="print"/>
            <a:stretch>
              <a:fillRect/>
            </a:stretch>
          </a:blipFill>
        </p:spPr>
        <p:txBody>
          <a:bodyPr wrap="square" lIns="0" tIns="0" rIns="0" bIns="0" rtlCol="0"/>
          <a:lstStyle/>
          <a:p>
            <a:endParaRPr/>
          </a:p>
        </p:txBody>
      </p:sp>
      <p:sp>
        <p:nvSpPr>
          <p:cNvPr id="327" name="object 327"/>
          <p:cNvSpPr/>
          <p:nvPr/>
        </p:nvSpPr>
        <p:spPr>
          <a:xfrm>
            <a:off x="1653857" y="2637789"/>
            <a:ext cx="213360" cy="181610"/>
          </a:xfrm>
          <a:custGeom>
            <a:avLst/>
            <a:gdLst/>
            <a:ahLst/>
            <a:cxnLst/>
            <a:rect l="l" t="t" r="r" b="b"/>
            <a:pathLst>
              <a:path w="213360" h="181610">
                <a:moveTo>
                  <a:pt x="144462" y="0"/>
                </a:moveTo>
                <a:lnTo>
                  <a:pt x="91777" y="5715"/>
                </a:lnTo>
                <a:lnTo>
                  <a:pt x="53915" y="22661"/>
                </a:lnTo>
                <a:lnTo>
                  <a:pt x="14267" y="50363"/>
                </a:lnTo>
                <a:lnTo>
                  <a:pt x="0" y="110648"/>
                </a:lnTo>
                <a:lnTo>
                  <a:pt x="8374" y="137497"/>
                </a:lnTo>
                <a:lnTo>
                  <a:pt x="48379" y="167679"/>
                </a:lnTo>
                <a:lnTo>
                  <a:pt x="90685" y="179824"/>
                </a:lnTo>
                <a:lnTo>
                  <a:pt x="98742" y="181610"/>
                </a:lnTo>
                <a:lnTo>
                  <a:pt x="133746" y="173394"/>
                </a:lnTo>
                <a:lnTo>
                  <a:pt x="161607" y="163512"/>
                </a:lnTo>
                <a:lnTo>
                  <a:pt x="186610" y="148391"/>
                </a:lnTo>
                <a:lnTo>
                  <a:pt x="213042" y="124460"/>
                </a:lnTo>
                <a:lnTo>
                  <a:pt x="197504" y="83939"/>
                </a:lnTo>
                <a:lnTo>
                  <a:pt x="179228" y="58419"/>
                </a:lnTo>
                <a:lnTo>
                  <a:pt x="160714" y="34805"/>
                </a:lnTo>
                <a:lnTo>
                  <a:pt x="144462" y="0"/>
                </a:lnTo>
                <a:close/>
              </a:path>
            </a:pathLst>
          </a:custGeom>
          <a:ln w="9344">
            <a:solidFill>
              <a:srgbClr val="7F003F"/>
            </a:solidFill>
          </a:ln>
        </p:spPr>
        <p:txBody>
          <a:bodyPr wrap="square" lIns="0" tIns="0" rIns="0" bIns="0" rtlCol="0"/>
          <a:lstStyle/>
          <a:p>
            <a:endParaRPr/>
          </a:p>
        </p:txBody>
      </p:sp>
      <p:sp>
        <p:nvSpPr>
          <p:cNvPr id="328" name="object 328"/>
          <p:cNvSpPr/>
          <p:nvPr/>
        </p:nvSpPr>
        <p:spPr>
          <a:xfrm>
            <a:off x="1645920" y="26377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9" name="object 329"/>
          <p:cNvSpPr/>
          <p:nvPr/>
        </p:nvSpPr>
        <p:spPr>
          <a:xfrm>
            <a:off x="1866900" y="28194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30" name="object 330"/>
          <p:cNvSpPr/>
          <p:nvPr/>
        </p:nvSpPr>
        <p:spPr>
          <a:xfrm>
            <a:off x="1507172" y="2614929"/>
            <a:ext cx="212407" cy="180340"/>
          </a:xfrm>
          <a:prstGeom prst="rect">
            <a:avLst/>
          </a:prstGeom>
          <a:blipFill>
            <a:blip r:embed="rId75" cstate="print"/>
            <a:stretch>
              <a:fillRect/>
            </a:stretch>
          </a:blipFill>
        </p:spPr>
        <p:txBody>
          <a:bodyPr wrap="square" lIns="0" tIns="0" rIns="0" bIns="0" rtlCol="0"/>
          <a:lstStyle/>
          <a:p>
            <a:endParaRPr/>
          </a:p>
        </p:txBody>
      </p:sp>
      <p:sp>
        <p:nvSpPr>
          <p:cNvPr id="331" name="object 331"/>
          <p:cNvSpPr/>
          <p:nvPr/>
        </p:nvSpPr>
        <p:spPr>
          <a:xfrm>
            <a:off x="1507807" y="2614929"/>
            <a:ext cx="213360" cy="180340"/>
          </a:xfrm>
          <a:custGeom>
            <a:avLst/>
            <a:gdLst/>
            <a:ahLst/>
            <a:cxnLst/>
            <a:rect l="l" t="t" r="r" b="b"/>
            <a:pathLst>
              <a:path w="213360" h="180339">
                <a:moveTo>
                  <a:pt x="144462" y="0"/>
                </a:moveTo>
                <a:lnTo>
                  <a:pt x="126424" y="1230"/>
                </a:lnTo>
                <a:lnTo>
                  <a:pt x="108743" y="2222"/>
                </a:lnTo>
                <a:lnTo>
                  <a:pt x="91777" y="4643"/>
                </a:lnTo>
                <a:lnTo>
                  <a:pt x="53915" y="21391"/>
                </a:lnTo>
                <a:lnTo>
                  <a:pt x="14267" y="49093"/>
                </a:lnTo>
                <a:lnTo>
                  <a:pt x="0" y="110013"/>
                </a:lnTo>
                <a:lnTo>
                  <a:pt x="8374" y="136941"/>
                </a:lnTo>
                <a:lnTo>
                  <a:pt x="48379" y="166945"/>
                </a:lnTo>
                <a:lnTo>
                  <a:pt x="90685" y="178573"/>
                </a:lnTo>
                <a:lnTo>
                  <a:pt x="98742" y="180340"/>
                </a:lnTo>
                <a:lnTo>
                  <a:pt x="133746" y="172124"/>
                </a:lnTo>
                <a:lnTo>
                  <a:pt x="161607" y="162242"/>
                </a:lnTo>
                <a:lnTo>
                  <a:pt x="186610" y="147121"/>
                </a:lnTo>
                <a:lnTo>
                  <a:pt x="213042" y="123190"/>
                </a:lnTo>
                <a:lnTo>
                  <a:pt x="197504" y="82867"/>
                </a:lnTo>
                <a:lnTo>
                  <a:pt x="179228" y="57785"/>
                </a:lnTo>
                <a:lnTo>
                  <a:pt x="160714" y="34607"/>
                </a:lnTo>
                <a:lnTo>
                  <a:pt x="144462" y="0"/>
                </a:lnTo>
                <a:close/>
              </a:path>
            </a:pathLst>
          </a:custGeom>
          <a:ln w="9344">
            <a:solidFill>
              <a:srgbClr val="7F003F"/>
            </a:solidFill>
          </a:ln>
        </p:spPr>
        <p:txBody>
          <a:bodyPr wrap="square" lIns="0" tIns="0" rIns="0" bIns="0" rtlCol="0"/>
          <a:lstStyle/>
          <a:p>
            <a:endParaRPr/>
          </a:p>
        </p:txBody>
      </p:sp>
      <p:sp>
        <p:nvSpPr>
          <p:cNvPr id="332" name="object 332"/>
          <p:cNvSpPr/>
          <p:nvPr/>
        </p:nvSpPr>
        <p:spPr>
          <a:xfrm>
            <a:off x="1499869" y="26149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33" name="object 333"/>
          <p:cNvSpPr/>
          <p:nvPr/>
        </p:nvSpPr>
        <p:spPr>
          <a:xfrm>
            <a:off x="1720850" y="27952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34" name="object 334"/>
          <p:cNvSpPr/>
          <p:nvPr/>
        </p:nvSpPr>
        <p:spPr>
          <a:xfrm>
            <a:off x="1394777" y="1371600"/>
            <a:ext cx="213042" cy="180339"/>
          </a:xfrm>
          <a:prstGeom prst="rect">
            <a:avLst/>
          </a:prstGeom>
          <a:blipFill>
            <a:blip r:embed="rId76" cstate="print"/>
            <a:stretch>
              <a:fillRect/>
            </a:stretch>
          </a:blipFill>
        </p:spPr>
        <p:txBody>
          <a:bodyPr wrap="square" lIns="0" tIns="0" rIns="0" bIns="0" rtlCol="0"/>
          <a:lstStyle/>
          <a:p>
            <a:endParaRPr/>
          </a:p>
        </p:txBody>
      </p:sp>
      <p:sp>
        <p:nvSpPr>
          <p:cNvPr id="335" name="object 335"/>
          <p:cNvSpPr/>
          <p:nvPr/>
        </p:nvSpPr>
        <p:spPr>
          <a:xfrm>
            <a:off x="1394936" y="1371600"/>
            <a:ext cx="213360" cy="181610"/>
          </a:xfrm>
          <a:custGeom>
            <a:avLst/>
            <a:gdLst/>
            <a:ahLst/>
            <a:cxnLst/>
            <a:rect l="l" t="t" r="r" b="b"/>
            <a:pathLst>
              <a:path w="213359" h="181609">
                <a:moveTo>
                  <a:pt x="144303" y="0"/>
                </a:moveTo>
                <a:lnTo>
                  <a:pt x="92154" y="5715"/>
                </a:lnTo>
                <a:lnTo>
                  <a:pt x="53756" y="22125"/>
                </a:lnTo>
                <a:lnTo>
                  <a:pt x="14108" y="50184"/>
                </a:lnTo>
                <a:lnTo>
                  <a:pt x="0" y="110172"/>
                </a:lnTo>
                <a:lnTo>
                  <a:pt x="8751" y="136961"/>
                </a:lnTo>
                <a:lnTo>
                  <a:pt x="48756" y="167679"/>
                </a:lnTo>
                <a:lnTo>
                  <a:pt x="90547" y="179824"/>
                </a:lnTo>
                <a:lnTo>
                  <a:pt x="98583" y="181610"/>
                </a:lnTo>
                <a:lnTo>
                  <a:pt x="134123" y="173216"/>
                </a:lnTo>
                <a:lnTo>
                  <a:pt x="161925" y="163036"/>
                </a:lnTo>
                <a:lnTo>
                  <a:pt x="186630" y="147855"/>
                </a:lnTo>
                <a:lnTo>
                  <a:pt x="212883" y="124460"/>
                </a:lnTo>
                <a:lnTo>
                  <a:pt x="197346" y="83939"/>
                </a:lnTo>
                <a:lnTo>
                  <a:pt x="179070" y="58419"/>
                </a:lnTo>
                <a:lnTo>
                  <a:pt x="160555" y="34805"/>
                </a:lnTo>
                <a:lnTo>
                  <a:pt x="144303" y="0"/>
                </a:lnTo>
                <a:close/>
              </a:path>
            </a:pathLst>
          </a:custGeom>
          <a:ln w="9344">
            <a:solidFill>
              <a:srgbClr val="7F003F"/>
            </a:solidFill>
          </a:ln>
        </p:spPr>
        <p:txBody>
          <a:bodyPr wrap="square" lIns="0" tIns="0" rIns="0" bIns="0" rtlCol="0"/>
          <a:lstStyle/>
          <a:p>
            <a:endParaRPr/>
          </a:p>
        </p:txBody>
      </p:sp>
      <p:sp>
        <p:nvSpPr>
          <p:cNvPr id="336" name="object 336"/>
          <p:cNvSpPr/>
          <p:nvPr/>
        </p:nvSpPr>
        <p:spPr>
          <a:xfrm>
            <a:off x="1386839" y="13716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37" name="object 337"/>
          <p:cNvSpPr/>
          <p:nvPr/>
        </p:nvSpPr>
        <p:spPr>
          <a:xfrm>
            <a:off x="1607819" y="15532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38" name="object 338"/>
          <p:cNvSpPr/>
          <p:nvPr/>
        </p:nvSpPr>
        <p:spPr>
          <a:xfrm>
            <a:off x="1237456" y="1460500"/>
            <a:ext cx="212883" cy="180339"/>
          </a:xfrm>
          <a:prstGeom prst="rect">
            <a:avLst/>
          </a:prstGeom>
          <a:blipFill>
            <a:blip r:embed="rId77" cstate="print"/>
            <a:stretch>
              <a:fillRect/>
            </a:stretch>
          </a:blipFill>
        </p:spPr>
        <p:txBody>
          <a:bodyPr wrap="square" lIns="0" tIns="0" rIns="0" bIns="0" rtlCol="0"/>
          <a:lstStyle/>
          <a:p>
            <a:endParaRPr/>
          </a:p>
        </p:txBody>
      </p:sp>
      <p:sp>
        <p:nvSpPr>
          <p:cNvPr id="339" name="object 339"/>
          <p:cNvSpPr/>
          <p:nvPr/>
        </p:nvSpPr>
        <p:spPr>
          <a:xfrm>
            <a:off x="1238567" y="1460500"/>
            <a:ext cx="213360" cy="181610"/>
          </a:xfrm>
          <a:custGeom>
            <a:avLst/>
            <a:gdLst/>
            <a:ahLst/>
            <a:cxnLst/>
            <a:rect l="l" t="t" r="r" b="b"/>
            <a:pathLst>
              <a:path w="213359" h="181610">
                <a:moveTo>
                  <a:pt x="144462" y="0"/>
                </a:moveTo>
                <a:lnTo>
                  <a:pt x="91777" y="5715"/>
                </a:lnTo>
                <a:lnTo>
                  <a:pt x="53915" y="22125"/>
                </a:lnTo>
                <a:lnTo>
                  <a:pt x="14267" y="50184"/>
                </a:lnTo>
                <a:lnTo>
                  <a:pt x="0" y="110172"/>
                </a:lnTo>
                <a:lnTo>
                  <a:pt x="8374" y="136961"/>
                </a:lnTo>
                <a:lnTo>
                  <a:pt x="48180" y="167679"/>
                </a:lnTo>
                <a:lnTo>
                  <a:pt x="89614" y="179824"/>
                </a:lnTo>
                <a:lnTo>
                  <a:pt x="97472" y="181610"/>
                </a:lnTo>
                <a:lnTo>
                  <a:pt x="133211" y="173216"/>
                </a:lnTo>
                <a:lnTo>
                  <a:pt x="161448" y="163036"/>
                </a:lnTo>
                <a:lnTo>
                  <a:pt x="186590" y="147855"/>
                </a:lnTo>
                <a:lnTo>
                  <a:pt x="213042" y="124460"/>
                </a:lnTo>
                <a:lnTo>
                  <a:pt x="196969" y="83939"/>
                </a:lnTo>
                <a:lnTo>
                  <a:pt x="178752" y="58419"/>
                </a:lnTo>
                <a:lnTo>
                  <a:pt x="160535" y="34805"/>
                </a:lnTo>
                <a:lnTo>
                  <a:pt x="144462" y="0"/>
                </a:lnTo>
                <a:close/>
              </a:path>
            </a:pathLst>
          </a:custGeom>
          <a:ln w="9344">
            <a:solidFill>
              <a:srgbClr val="7F003F"/>
            </a:solidFill>
          </a:ln>
        </p:spPr>
        <p:txBody>
          <a:bodyPr wrap="square" lIns="0" tIns="0" rIns="0" bIns="0" rtlCol="0"/>
          <a:lstStyle/>
          <a:p>
            <a:endParaRPr/>
          </a:p>
        </p:txBody>
      </p:sp>
      <p:sp>
        <p:nvSpPr>
          <p:cNvPr id="340" name="object 340"/>
          <p:cNvSpPr/>
          <p:nvPr/>
        </p:nvSpPr>
        <p:spPr>
          <a:xfrm>
            <a:off x="1230630" y="14605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41" name="object 341"/>
          <p:cNvSpPr/>
          <p:nvPr/>
        </p:nvSpPr>
        <p:spPr>
          <a:xfrm>
            <a:off x="1451610" y="16421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42" name="object 342"/>
          <p:cNvSpPr/>
          <p:nvPr/>
        </p:nvSpPr>
        <p:spPr>
          <a:xfrm>
            <a:off x="1168876" y="1560830"/>
            <a:ext cx="212883" cy="180340"/>
          </a:xfrm>
          <a:prstGeom prst="rect">
            <a:avLst/>
          </a:prstGeom>
          <a:blipFill>
            <a:blip r:embed="rId78" cstate="print"/>
            <a:stretch>
              <a:fillRect/>
            </a:stretch>
          </a:blipFill>
        </p:spPr>
        <p:txBody>
          <a:bodyPr wrap="square" lIns="0" tIns="0" rIns="0" bIns="0" rtlCol="0"/>
          <a:lstStyle/>
          <a:p>
            <a:endParaRPr/>
          </a:p>
        </p:txBody>
      </p:sp>
      <p:sp>
        <p:nvSpPr>
          <p:cNvPr id="343" name="object 343"/>
          <p:cNvSpPr/>
          <p:nvPr/>
        </p:nvSpPr>
        <p:spPr>
          <a:xfrm>
            <a:off x="1169987" y="1560830"/>
            <a:ext cx="213360" cy="180340"/>
          </a:xfrm>
          <a:custGeom>
            <a:avLst/>
            <a:gdLst/>
            <a:ahLst/>
            <a:cxnLst/>
            <a:rect l="l" t="t" r="r" b="b"/>
            <a:pathLst>
              <a:path w="213359" h="180339">
                <a:moveTo>
                  <a:pt x="144462" y="0"/>
                </a:moveTo>
                <a:lnTo>
                  <a:pt x="126424" y="1408"/>
                </a:lnTo>
                <a:lnTo>
                  <a:pt x="108743" y="2698"/>
                </a:lnTo>
                <a:lnTo>
                  <a:pt x="91777" y="5179"/>
                </a:lnTo>
                <a:lnTo>
                  <a:pt x="53915" y="21391"/>
                </a:lnTo>
                <a:lnTo>
                  <a:pt x="14267" y="49093"/>
                </a:lnTo>
                <a:lnTo>
                  <a:pt x="0" y="110013"/>
                </a:lnTo>
                <a:lnTo>
                  <a:pt x="8374" y="136941"/>
                </a:lnTo>
                <a:lnTo>
                  <a:pt x="48180" y="166945"/>
                </a:lnTo>
                <a:lnTo>
                  <a:pt x="89614" y="178573"/>
                </a:lnTo>
                <a:lnTo>
                  <a:pt x="97472" y="180340"/>
                </a:lnTo>
                <a:lnTo>
                  <a:pt x="133211" y="172660"/>
                </a:lnTo>
                <a:lnTo>
                  <a:pt x="161448" y="162718"/>
                </a:lnTo>
                <a:lnTo>
                  <a:pt x="186590" y="147300"/>
                </a:lnTo>
                <a:lnTo>
                  <a:pt x="213042" y="123190"/>
                </a:lnTo>
                <a:lnTo>
                  <a:pt x="196969" y="82867"/>
                </a:lnTo>
                <a:lnTo>
                  <a:pt x="178752" y="57785"/>
                </a:lnTo>
                <a:lnTo>
                  <a:pt x="160535" y="34607"/>
                </a:lnTo>
                <a:lnTo>
                  <a:pt x="144462" y="0"/>
                </a:lnTo>
                <a:close/>
              </a:path>
            </a:pathLst>
          </a:custGeom>
          <a:ln w="9344">
            <a:solidFill>
              <a:srgbClr val="7F003F"/>
            </a:solidFill>
          </a:ln>
        </p:spPr>
        <p:txBody>
          <a:bodyPr wrap="square" lIns="0" tIns="0" rIns="0" bIns="0" rtlCol="0"/>
          <a:lstStyle/>
          <a:p>
            <a:endParaRPr/>
          </a:p>
        </p:txBody>
      </p:sp>
      <p:sp>
        <p:nvSpPr>
          <p:cNvPr id="344" name="object 344"/>
          <p:cNvSpPr/>
          <p:nvPr/>
        </p:nvSpPr>
        <p:spPr>
          <a:xfrm>
            <a:off x="1162050" y="156083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45" name="object 345"/>
          <p:cNvSpPr/>
          <p:nvPr/>
        </p:nvSpPr>
        <p:spPr>
          <a:xfrm>
            <a:off x="1383030" y="17411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46" name="object 346"/>
          <p:cNvSpPr/>
          <p:nvPr/>
        </p:nvSpPr>
        <p:spPr>
          <a:xfrm>
            <a:off x="1003776" y="1940560"/>
            <a:ext cx="212883" cy="180339"/>
          </a:xfrm>
          <a:prstGeom prst="rect">
            <a:avLst/>
          </a:prstGeom>
          <a:blipFill>
            <a:blip r:embed="rId79" cstate="print"/>
            <a:stretch>
              <a:fillRect/>
            </a:stretch>
          </a:blipFill>
        </p:spPr>
        <p:txBody>
          <a:bodyPr wrap="square" lIns="0" tIns="0" rIns="0" bIns="0" rtlCol="0"/>
          <a:lstStyle/>
          <a:p>
            <a:endParaRPr/>
          </a:p>
        </p:txBody>
      </p:sp>
      <p:sp>
        <p:nvSpPr>
          <p:cNvPr id="347" name="object 347"/>
          <p:cNvSpPr/>
          <p:nvPr/>
        </p:nvSpPr>
        <p:spPr>
          <a:xfrm>
            <a:off x="1004887" y="1940560"/>
            <a:ext cx="213360" cy="180340"/>
          </a:xfrm>
          <a:custGeom>
            <a:avLst/>
            <a:gdLst/>
            <a:ahLst/>
            <a:cxnLst/>
            <a:rect l="l" t="t" r="r" b="b"/>
            <a:pathLst>
              <a:path w="213359" h="180339">
                <a:moveTo>
                  <a:pt x="144462" y="0"/>
                </a:moveTo>
                <a:lnTo>
                  <a:pt x="126424" y="1230"/>
                </a:lnTo>
                <a:lnTo>
                  <a:pt x="108743" y="2222"/>
                </a:lnTo>
                <a:lnTo>
                  <a:pt x="91777" y="4643"/>
                </a:lnTo>
                <a:lnTo>
                  <a:pt x="53915" y="21391"/>
                </a:lnTo>
                <a:lnTo>
                  <a:pt x="14267" y="49093"/>
                </a:lnTo>
                <a:lnTo>
                  <a:pt x="0" y="109537"/>
                </a:lnTo>
                <a:lnTo>
                  <a:pt x="8374" y="136763"/>
                </a:lnTo>
                <a:lnTo>
                  <a:pt x="48180" y="166945"/>
                </a:lnTo>
                <a:lnTo>
                  <a:pt x="89614" y="178573"/>
                </a:lnTo>
                <a:lnTo>
                  <a:pt x="97472" y="180339"/>
                </a:lnTo>
                <a:lnTo>
                  <a:pt x="133211" y="172124"/>
                </a:lnTo>
                <a:lnTo>
                  <a:pt x="161448" y="162242"/>
                </a:lnTo>
                <a:lnTo>
                  <a:pt x="186590" y="147121"/>
                </a:lnTo>
                <a:lnTo>
                  <a:pt x="213042" y="123189"/>
                </a:lnTo>
                <a:lnTo>
                  <a:pt x="196969" y="82867"/>
                </a:lnTo>
                <a:lnTo>
                  <a:pt x="178752" y="57784"/>
                </a:lnTo>
                <a:lnTo>
                  <a:pt x="160535" y="34607"/>
                </a:lnTo>
                <a:lnTo>
                  <a:pt x="144462" y="0"/>
                </a:lnTo>
                <a:close/>
              </a:path>
            </a:pathLst>
          </a:custGeom>
          <a:ln w="9344">
            <a:solidFill>
              <a:srgbClr val="7F003F"/>
            </a:solidFill>
          </a:ln>
        </p:spPr>
        <p:txBody>
          <a:bodyPr wrap="square" lIns="0" tIns="0" rIns="0" bIns="0" rtlCol="0"/>
          <a:lstStyle/>
          <a:p>
            <a:endParaRPr/>
          </a:p>
        </p:txBody>
      </p:sp>
      <p:sp>
        <p:nvSpPr>
          <p:cNvPr id="348" name="object 348"/>
          <p:cNvSpPr/>
          <p:nvPr/>
        </p:nvSpPr>
        <p:spPr>
          <a:xfrm>
            <a:off x="996950" y="19405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49" name="object 349"/>
          <p:cNvSpPr/>
          <p:nvPr/>
        </p:nvSpPr>
        <p:spPr>
          <a:xfrm>
            <a:off x="1217930" y="21209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50" name="object 350"/>
          <p:cNvSpPr/>
          <p:nvPr/>
        </p:nvSpPr>
        <p:spPr>
          <a:xfrm>
            <a:off x="1027747" y="1794510"/>
            <a:ext cx="213042" cy="180339"/>
          </a:xfrm>
          <a:prstGeom prst="rect">
            <a:avLst/>
          </a:prstGeom>
          <a:blipFill>
            <a:blip r:embed="rId80" cstate="print"/>
            <a:stretch>
              <a:fillRect/>
            </a:stretch>
          </a:blipFill>
        </p:spPr>
        <p:txBody>
          <a:bodyPr wrap="square" lIns="0" tIns="0" rIns="0" bIns="0" rtlCol="0"/>
          <a:lstStyle/>
          <a:p>
            <a:endParaRPr/>
          </a:p>
        </p:txBody>
      </p:sp>
      <p:sp>
        <p:nvSpPr>
          <p:cNvPr id="351" name="object 351"/>
          <p:cNvSpPr/>
          <p:nvPr/>
        </p:nvSpPr>
        <p:spPr>
          <a:xfrm>
            <a:off x="1027906" y="1793239"/>
            <a:ext cx="213360" cy="181610"/>
          </a:xfrm>
          <a:custGeom>
            <a:avLst/>
            <a:gdLst/>
            <a:ahLst/>
            <a:cxnLst/>
            <a:rect l="l" t="t" r="r" b="b"/>
            <a:pathLst>
              <a:path w="213359" h="181610">
                <a:moveTo>
                  <a:pt x="144303" y="0"/>
                </a:moveTo>
                <a:lnTo>
                  <a:pt x="126980" y="1428"/>
                </a:lnTo>
                <a:lnTo>
                  <a:pt x="109537" y="2857"/>
                </a:lnTo>
                <a:lnTo>
                  <a:pt x="92332" y="5715"/>
                </a:lnTo>
                <a:lnTo>
                  <a:pt x="53756" y="22661"/>
                </a:lnTo>
                <a:lnTo>
                  <a:pt x="14108" y="50363"/>
                </a:lnTo>
                <a:lnTo>
                  <a:pt x="0" y="110648"/>
                </a:lnTo>
                <a:lnTo>
                  <a:pt x="8751" y="137497"/>
                </a:lnTo>
                <a:lnTo>
                  <a:pt x="48756" y="167679"/>
                </a:lnTo>
                <a:lnTo>
                  <a:pt x="90547" y="179824"/>
                </a:lnTo>
                <a:lnTo>
                  <a:pt x="98583" y="181610"/>
                </a:lnTo>
                <a:lnTo>
                  <a:pt x="134302" y="173394"/>
                </a:lnTo>
                <a:lnTo>
                  <a:pt x="162401" y="163512"/>
                </a:lnTo>
                <a:lnTo>
                  <a:pt x="187166" y="148391"/>
                </a:lnTo>
                <a:lnTo>
                  <a:pt x="212883" y="124460"/>
                </a:lnTo>
                <a:lnTo>
                  <a:pt x="197524" y="83939"/>
                </a:lnTo>
                <a:lnTo>
                  <a:pt x="179546" y="58419"/>
                </a:lnTo>
                <a:lnTo>
                  <a:pt x="161091" y="34805"/>
                </a:lnTo>
                <a:lnTo>
                  <a:pt x="144303" y="0"/>
                </a:lnTo>
                <a:close/>
              </a:path>
            </a:pathLst>
          </a:custGeom>
          <a:ln w="9344">
            <a:solidFill>
              <a:srgbClr val="7F003F"/>
            </a:solidFill>
          </a:ln>
        </p:spPr>
        <p:txBody>
          <a:bodyPr wrap="square" lIns="0" tIns="0" rIns="0" bIns="0" rtlCol="0"/>
          <a:lstStyle/>
          <a:p>
            <a:endParaRPr/>
          </a:p>
        </p:txBody>
      </p:sp>
      <p:sp>
        <p:nvSpPr>
          <p:cNvPr id="352" name="object 352"/>
          <p:cNvSpPr/>
          <p:nvPr/>
        </p:nvSpPr>
        <p:spPr>
          <a:xfrm>
            <a:off x="1019810" y="17932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53" name="object 353"/>
          <p:cNvSpPr/>
          <p:nvPr/>
        </p:nvSpPr>
        <p:spPr>
          <a:xfrm>
            <a:off x="1240789" y="19748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54" name="object 354"/>
          <p:cNvSpPr/>
          <p:nvPr/>
        </p:nvSpPr>
        <p:spPr>
          <a:xfrm>
            <a:off x="1075848" y="1635760"/>
            <a:ext cx="213201" cy="180339"/>
          </a:xfrm>
          <a:prstGeom prst="rect">
            <a:avLst/>
          </a:prstGeom>
          <a:blipFill>
            <a:blip r:embed="rId81" cstate="print"/>
            <a:stretch>
              <a:fillRect/>
            </a:stretch>
          </a:blipFill>
        </p:spPr>
        <p:txBody>
          <a:bodyPr wrap="square" lIns="0" tIns="0" rIns="0" bIns="0" rtlCol="0"/>
          <a:lstStyle/>
          <a:p>
            <a:endParaRPr/>
          </a:p>
        </p:txBody>
      </p:sp>
      <p:sp>
        <p:nvSpPr>
          <p:cNvPr id="355" name="object 355"/>
          <p:cNvSpPr/>
          <p:nvPr/>
        </p:nvSpPr>
        <p:spPr>
          <a:xfrm>
            <a:off x="1076166" y="1634489"/>
            <a:ext cx="213360" cy="181610"/>
          </a:xfrm>
          <a:custGeom>
            <a:avLst/>
            <a:gdLst/>
            <a:ahLst/>
            <a:cxnLst/>
            <a:rect l="l" t="t" r="r" b="b"/>
            <a:pathLst>
              <a:path w="213359" h="181610">
                <a:moveTo>
                  <a:pt x="144303" y="0"/>
                </a:moveTo>
                <a:lnTo>
                  <a:pt x="92154" y="5715"/>
                </a:lnTo>
                <a:lnTo>
                  <a:pt x="53756" y="22661"/>
                </a:lnTo>
                <a:lnTo>
                  <a:pt x="14108" y="50363"/>
                </a:lnTo>
                <a:lnTo>
                  <a:pt x="0" y="110648"/>
                </a:lnTo>
                <a:lnTo>
                  <a:pt x="8751" y="137497"/>
                </a:lnTo>
                <a:lnTo>
                  <a:pt x="48756" y="167679"/>
                </a:lnTo>
                <a:lnTo>
                  <a:pt x="90547" y="179824"/>
                </a:lnTo>
                <a:lnTo>
                  <a:pt x="98583" y="181610"/>
                </a:lnTo>
                <a:lnTo>
                  <a:pt x="133588" y="173394"/>
                </a:lnTo>
                <a:lnTo>
                  <a:pt x="161448" y="163512"/>
                </a:lnTo>
                <a:lnTo>
                  <a:pt x="186451" y="148391"/>
                </a:lnTo>
                <a:lnTo>
                  <a:pt x="212883" y="124460"/>
                </a:lnTo>
                <a:lnTo>
                  <a:pt x="197346" y="83939"/>
                </a:lnTo>
                <a:lnTo>
                  <a:pt x="179069" y="58419"/>
                </a:lnTo>
                <a:lnTo>
                  <a:pt x="160555" y="34805"/>
                </a:lnTo>
                <a:lnTo>
                  <a:pt x="144303" y="0"/>
                </a:lnTo>
                <a:close/>
              </a:path>
            </a:pathLst>
          </a:custGeom>
          <a:ln w="9344">
            <a:solidFill>
              <a:srgbClr val="7F003F"/>
            </a:solidFill>
          </a:ln>
        </p:spPr>
        <p:txBody>
          <a:bodyPr wrap="square" lIns="0" tIns="0" rIns="0" bIns="0" rtlCol="0"/>
          <a:lstStyle/>
          <a:p>
            <a:endParaRPr/>
          </a:p>
        </p:txBody>
      </p:sp>
      <p:sp>
        <p:nvSpPr>
          <p:cNvPr id="356" name="object 356"/>
          <p:cNvSpPr/>
          <p:nvPr/>
        </p:nvSpPr>
        <p:spPr>
          <a:xfrm>
            <a:off x="1068069" y="16344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57" name="object 357"/>
          <p:cNvSpPr/>
          <p:nvPr/>
        </p:nvSpPr>
        <p:spPr>
          <a:xfrm>
            <a:off x="1289050" y="18161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58" name="object 358"/>
          <p:cNvSpPr/>
          <p:nvPr/>
        </p:nvSpPr>
        <p:spPr>
          <a:xfrm>
            <a:off x="1037272" y="2125979"/>
            <a:ext cx="213677" cy="180340"/>
          </a:xfrm>
          <a:prstGeom prst="rect">
            <a:avLst/>
          </a:prstGeom>
          <a:blipFill>
            <a:blip r:embed="rId82" cstate="print"/>
            <a:stretch>
              <a:fillRect/>
            </a:stretch>
          </a:blipFill>
        </p:spPr>
        <p:txBody>
          <a:bodyPr wrap="square" lIns="0" tIns="0" rIns="0" bIns="0" rtlCol="0"/>
          <a:lstStyle/>
          <a:p>
            <a:endParaRPr/>
          </a:p>
        </p:txBody>
      </p:sp>
      <p:sp>
        <p:nvSpPr>
          <p:cNvPr id="359" name="object 359"/>
          <p:cNvSpPr/>
          <p:nvPr/>
        </p:nvSpPr>
        <p:spPr>
          <a:xfrm>
            <a:off x="1037907" y="2125979"/>
            <a:ext cx="213360" cy="180340"/>
          </a:xfrm>
          <a:custGeom>
            <a:avLst/>
            <a:gdLst/>
            <a:ahLst/>
            <a:cxnLst/>
            <a:rect l="l" t="t" r="r" b="b"/>
            <a:pathLst>
              <a:path w="213359" h="180339">
                <a:moveTo>
                  <a:pt x="144462" y="0"/>
                </a:moveTo>
                <a:lnTo>
                  <a:pt x="126424" y="1408"/>
                </a:lnTo>
                <a:lnTo>
                  <a:pt x="108743" y="2698"/>
                </a:lnTo>
                <a:lnTo>
                  <a:pt x="91777" y="5179"/>
                </a:lnTo>
                <a:lnTo>
                  <a:pt x="53915" y="21590"/>
                </a:lnTo>
                <a:lnTo>
                  <a:pt x="14267" y="50165"/>
                </a:lnTo>
                <a:lnTo>
                  <a:pt x="0" y="110172"/>
                </a:lnTo>
                <a:lnTo>
                  <a:pt x="8374" y="136961"/>
                </a:lnTo>
                <a:lnTo>
                  <a:pt x="48379" y="167481"/>
                </a:lnTo>
                <a:lnTo>
                  <a:pt x="90685" y="178752"/>
                </a:lnTo>
                <a:lnTo>
                  <a:pt x="98742" y="180340"/>
                </a:lnTo>
                <a:lnTo>
                  <a:pt x="133746" y="172660"/>
                </a:lnTo>
                <a:lnTo>
                  <a:pt x="161607" y="162718"/>
                </a:lnTo>
                <a:lnTo>
                  <a:pt x="186610" y="147300"/>
                </a:lnTo>
                <a:lnTo>
                  <a:pt x="213042" y="123190"/>
                </a:lnTo>
                <a:lnTo>
                  <a:pt x="197504" y="82867"/>
                </a:lnTo>
                <a:lnTo>
                  <a:pt x="179228" y="57785"/>
                </a:lnTo>
                <a:lnTo>
                  <a:pt x="160714" y="34607"/>
                </a:lnTo>
                <a:lnTo>
                  <a:pt x="144462" y="0"/>
                </a:lnTo>
                <a:close/>
              </a:path>
            </a:pathLst>
          </a:custGeom>
          <a:ln w="9344">
            <a:solidFill>
              <a:srgbClr val="7F003F"/>
            </a:solidFill>
          </a:ln>
        </p:spPr>
        <p:txBody>
          <a:bodyPr wrap="square" lIns="0" tIns="0" rIns="0" bIns="0" rtlCol="0"/>
          <a:lstStyle/>
          <a:p>
            <a:endParaRPr/>
          </a:p>
        </p:txBody>
      </p:sp>
      <p:sp>
        <p:nvSpPr>
          <p:cNvPr id="360" name="object 360"/>
          <p:cNvSpPr/>
          <p:nvPr/>
        </p:nvSpPr>
        <p:spPr>
          <a:xfrm>
            <a:off x="1029969" y="21259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1" name="object 361"/>
          <p:cNvSpPr/>
          <p:nvPr/>
        </p:nvSpPr>
        <p:spPr>
          <a:xfrm>
            <a:off x="1250950" y="23063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2" name="object 362"/>
          <p:cNvSpPr/>
          <p:nvPr/>
        </p:nvSpPr>
        <p:spPr>
          <a:xfrm>
            <a:off x="1084897" y="2247900"/>
            <a:ext cx="213042" cy="180339"/>
          </a:xfrm>
          <a:prstGeom prst="rect">
            <a:avLst/>
          </a:prstGeom>
          <a:blipFill>
            <a:blip r:embed="rId83" cstate="print"/>
            <a:stretch>
              <a:fillRect/>
            </a:stretch>
          </a:blipFill>
        </p:spPr>
        <p:txBody>
          <a:bodyPr wrap="square" lIns="0" tIns="0" rIns="0" bIns="0" rtlCol="0"/>
          <a:lstStyle/>
          <a:p>
            <a:endParaRPr/>
          </a:p>
        </p:txBody>
      </p:sp>
      <p:sp>
        <p:nvSpPr>
          <p:cNvPr id="363" name="object 363"/>
          <p:cNvSpPr/>
          <p:nvPr/>
        </p:nvSpPr>
        <p:spPr>
          <a:xfrm>
            <a:off x="1085532" y="2247900"/>
            <a:ext cx="212725" cy="181610"/>
          </a:xfrm>
          <a:custGeom>
            <a:avLst/>
            <a:gdLst/>
            <a:ahLst/>
            <a:cxnLst/>
            <a:rect l="l" t="t" r="r" b="b"/>
            <a:pathLst>
              <a:path w="212725" h="181610">
                <a:moveTo>
                  <a:pt x="143827" y="0"/>
                </a:moveTo>
                <a:lnTo>
                  <a:pt x="126503" y="1408"/>
                </a:lnTo>
                <a:lnTo>
                  <a:pt x="109061" y="2698"/>
                </a:lnTo>
                <a:lnTo>
                  <a:pt x="91856" y="5179"/>
                </a:lnTo>
                <a:lnTo>
                  <a:pt x="53280" y="21589"/>
                </a:lnTo>
                <a:lnTo>
                  <a:pt x="13632" y="50164"/>
                </a:lnTo>
                <a:lnTo>
                  <a:pt x="0" y="110172"/>
                </a:lnTo>
                <a:lnTo>
                  <a:pt x="8453" y="136961"/>
                </a:lnTo>
                <a:lnTo>
                  <a:pt x="48279" y="167679"/>
                </a:lnTo>
                <a:lnTo>
                  <a:pt x="90070" y="179824"/>
                </a:lnTo>
                <a:lnTo>
                  <a:pt x="98107" y="181610"/>
                </a:lnTo>
                <a:lnTo>
                  <a:pt x="133826" y="172660"/>
                </a:lnTo>
                <a:lnTo>
                  <a:pt x="161925" y="162401"/>
                </a:lnTo>
                <a:lnTo>
                  <a:pt x="186690" y="147141"/>
                </a:lnTo>
                <a:lnTo>
                  <a:pt x="212407" y="123189"/>
                </a:lnTo>
                <a:lnTo>
                  <a:pt x="197048" y="82867"/>
                </a:lnTo>
                <a:lnTo>
                  <a:pt x="179069" y="57784"/>
                </a:lnTo>
                <a:lnTo>
                  <a:pt x="160615" y="34607"/>
                </a:lnTo>
                <a:lnTo>
                  <a:pt x="143827" y="0"/>
                </a:lnTo>
                <a:close/>
              </a:path>
            </a:pathLst>
          </a:custGeom>
          <a:ln w="9344">
            <a:solidFill>
              <a:srgbClr val="7F003F"/>
            </a:solidFill>
          </a:ln>
        </p:spPr>
        <p:txBody>
          <a:bodyPr wrap="square" lIns="0" tIns="0" rIns="0" bIns="0" rtlCol="0"/>
          <a:lstStyle/>
          <a:p>
            <a:endParaRPr/>
          </a:p>
        </p:txBody>
      </p:sp>
      <p:sp>
        <p:nvSpPr>
          <p:cNvPr id="364" name="object 364"/>
          <p:cNvSpPr/>
          <p:nvPr/>
        </p:nvSpPr>
        <p:spPr>
          <a:xfrm>
            <a:off x="1076960" y="22479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5" name="object 365"/>
          <p:cNvSpPr/>
          <p:nvPr/>
        </p:nvSpPr>
        <p:spPr>
          <a:xfrm>
            <a:off x="1297939" y="24295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6" name="object 366"/>
          <p:cNvSpPr/>
          <p:nvPr/>
        </p:nvSpPr>
        <p:spPr>
          <a:xfrm>
            <a:off x="1173797" y="2405379"/>
            <a:ext cx="213042" cy="180340"/>
          </a:xfrm>
          <a:prstGeom prst="rect">
            <a:avLst/>
          </a:prstGeom>
          <a:blipFill>
            <a:blip r:embed="rId84" cstate="print"/>
            <a:stretch>
              <a:fillRect/>
            </a:stretch>
          </a:blipFill>
        </p:spPr>
        <p:txBody>
          <a:bodyPr wrap="square" lIns="0" tIns="0" rIns="0" bIns="0" rtlCol="0"/>
          <a:lstStyle/>
          <a:p>
            <a:endParaRPr/>
          </a:p>
        </p:txBody>
      </p:sp>
      <p:sp>
        <p:nvSpPr>
          <p:cNvPr id="367" name="object 367"/>
          <p:cNvSpPr/>
          <p:nvPr/>
        </p:nvSpPr>
        <p:spPr>
          <a:xfrm>
            <a:off x="1174432" y="2405379"/>
            <a:ext cx="212725" cy="180340"/>
          </a:xfrm>
          <a:custGeom>
            <a:avLst/>
            <a:gdLst/>
            <a:ahLst/>
            <a:cxnLst/>
            <a:rect l="l" t="t" r="r" b="b"/>
            <a:pathLst>
              <a:path w="212725" h="180339">
                <a:moveTo>
                  <a:pt x="143827" y="0"/>
                </a:moveTo>
                <a:lnTo>
                  <a:pt x="126503" y="1408"/>
                </a:lnTo>
                <a:lnTo>
                  <a:pt x="109061" y="2698"/>
                </a:lnTo>
                <a:lnTo>
                  <a:pt x="91856" y="5179"/>
                </a:lnTo>
                <a:lnTo>
                  <a:pt x="53280" y="21391"/>
                </a:lnTo>
                <a:lnTo>
                  <a:pt x="13632" y="49093"/>
                </a:lnTo>
                <a:lnTo>
                  <a:pt x="0" y="110013"/>
                </a:lnTo>
                <a:lnTo>
                  <a:pt x="8453" y="136941"/>
                </a:lnTo>
                <a:lnTo>
                  <a:pt x="48279" y="166945"/>
                </a:lnTo>
                <a:lnTo>
                  <a:pt x="90070" y="178573"/>
                </a:lnTo>
                <a:lnTo>
                  <a:pt x="98107" y="180340"/>
                </a:lnTo>
                <a:lnTo>
                  <a:pt x="133826" y="172660"/>
                </a:lnTo>
                <a:lnTo>
                  <a:pt x="161925" y="162718"/>
                </a:lnTo>
                <a:lnTo>
                  <a:pt x="186690" y="147300"/>
                </a:lnTo>
                <a:lnTo>
                  <a:pt x="212407" y="123190"/>
                </a:lnTo>
                <a:lnTo>
                  <a:pt x="197048" y="82867"/>
                </a:lnTo>
                <a:lnTo>
                  <a:pt x="179069" y="57785"/>
                </a:lnTo>
                <a:lnTo>
                  <a:pt x="160615" y="34607"/>
                </a:lnTo>
                <a:lnTo>
                  <a:pt x="143827" y="0"/>
                </a:lnTo>
                <a:close/>
              </a:path>
            </a:pathLst>
          </a:custGeom>
          <a:ln w="9344">
            <a:solidFill>
              <a:srgbClr val="7F003F"/>
            </a:solidFill>
          </a:ln>
        </p:spPr>
        <p:txBody>
          <a:bodyPr wrap="square" lIns="0" tIns="0" rIns="0" bIns="0" rtlCol="0"/>
          <a:lstStyle/>
          <a:p>
            <a:endParaRPr/>
          </a:p>
        </p:txBody>
      </p:sp>
      <p:sp>
        <p:nvSpPr>
          <p:cNvPr id="368" name="object 368"/>
          <p:cNvSpPr/>
          <p:nvPr/>
        </p:nvSpPr>
        <p:spPr>
          <a:xfrm>
            <a:off x="1165860" y="24053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9" name="object 369"/>
          <p:cNvSpPr/>
          <p:nvPr/>
        </p:nvSpPr>
        <p:spPr>
          <a:xfrm>
            <a:off x="1386839" y="25857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70" name="object 370"/>
          <p:cNvSpPr/>
          <p:nvPr/>
        </p:nvSpPr>
        <p:spPr>
          <a:xfrm>
            <a:off x="1274286" y="2473960"/>
            <a:ext cx="212883" cy="180339"/>
          </a:xfrm>
          <a:prstGeom prst="rect">
            <a:avLst/>
          </a:prstGeom>
          <a:blipFill>
            <a:blip r:embed="rId85" cstate="print"/>
            <a:stretch>
              <a:fillRect/>
            </a:stretch>
          </a:blipFill>
        </p:spPr>
        <p:txBody>
          <a:bodyPr wrap="square" lIns="0" tIns="0" rIns="0" bIns="0" rtlCol="0"/>
          <a:lstStyle/>
          <a:p>
            <a:endParaRPr/>
          </a:p>
        </p:txBody>
      </p:sp>
      <p:sp>
        <p:nvSpPr>
          <p:cNvPr id="371" name="object 371"/>
          <p:cNvSpPr/>
          <p:nvPr/>
        </p:nvSpPr>
        <p:spPr>
          <a:xfrm>
            <a:off x="1274286" y="2472689"/>
            <a:ext cx="213360" cy="181610"/>
          </a:xfrm>
          <a:custGeom>
            <a:avLst/>
            <a:gdLst/>
            <a:ahLst/>
            <a:cxnLst/>
            <a:rect l="l" t="t" r="r" b="b"/>
            <a:pathLst>
              <a:path w="213359" h="181610">
                <a:moveTo>
                  <a:pt x="144303" y="0"/>
                </a:moveTo>
                <a:lnTo>
                  <a:pt x="92154" y="5715"/>
                </a:lnTo>
                <a:lnTo>
                  <a:pt x="53756" y="22661"/>
                </a:lnTo>
                <a:lnTo>
                  <a:pt x="14108" y="50363"/>
                </a:lnTo>
                <a:lnTo>
                  <a:pt x="0" y="110648"/>
                </a:lnTo>
                <a:lnTo>
                  <a:pt x="8751" y="137497"/>
                </a:lnTo>
                <a:lnTo>
                  <a:pt x="48756" y="167679"/>
                </a:lnTo>
                <a:lnTo>
                  <a:pt x="90547" y="179824"/>
                </a:lnTo>
                <a:lnTo>
                  <a:pt x="98583" y="181610"/>
                </a:lnTo>
                <a:lnTo>
                  <a:pt x="134302" y="173394"/>
                </a:lnTo>
                <a:lnTo>
                  <a:pt x="162401" y="163512"/>
                </a:lnTo>
                <a:lnTo>
                  <a:pt x="187166" y="148391"/>
                </a:lnTo>
                <a:lnTo>
                  <a:pt x="212883" y="124460"/>
                </a:lnTo>
                <a:lnTo>
                  <a:pt x="197346" y="83939"/>
                </a:lnTo>
                <a:lnTo>
                  <a:pt x="179070" y="58419"/>
                </a:lnTo>
                <a:lnTo>
                  <a:pt x="160555" y="34805"/>
                </a:lnTo>
                <a:lnTo>
                  <a:pt x="144303" y="0"/>
                </a:lnTo>
                <a:close/>
              </a:path>
            </a:pathLst>
          </a:custGeom>
          <a:ln w="9344">
            <a:solidFill>
              <a:srgbClr val="7F003F"/>
            </a:solidFill>
          </a:ln>
        </p:spPr>
        <p:txBody>
          <a:bodyPr wrap="square" lIns="0" tIns="0" rIns="0" bIns="0" rtlCol="0"/>
          <a:lstStyle/>
          <a:p>
            <a:endParaRPr/>
          </a:p>
        </p:txBody>
      </p:sp>
      <p:sp>
        <p:nvSpPr>
          <p:cNvPr id="372" name="object 372"/>
          <p:cNvSpPr/>
          <p:nvPr/>
        </p:nvSpPr>
        <p:spPr>
          <a:xfrm>
            <a:off x="1266189" y="24726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73" name="object 373"/>
          <p:cNvSpPr/>
          <p:nvPr/>
        </p:nvSpPr>
        <p:spPr>
          <a:xfrm>
            <a:off x="1487169" y="26543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74" name="object 374"/>
          <p:cNvSpPr/>
          <p:nvPr/>
        </p:nvSpPr>
        <p:spPr>
          <a:xfrm>
            <a:off x="986948" y="1828800"/>
            <a:ext cx="213201" cy="180339"/>
          </a:xfrm>
          <a:prstGeom prst="rect">
            <a:avLst/>
          </a:prstGeom>
          <a:blipFill>
            <a:blip r:embed="rId86" cstate="print"/>
            <a:stretch>
              <a:fillRect/>
            </a:stretch>
          </a:blipFill>
        </p:spPr>
        <p:txBody>
          <a:bodyPr wrap="square" lIns="0" tIns="0" rIns="0" bIns="0" rtlCol="0"/>
          <a:lstStyle/>
          <a:p>
            <a:endParaRPr/>
          </a:p>
        </p:txBody>
      </p:sp>
      <p:sp>
        <p:nvSpPr>
          <p:cNvPr id="375" name="object 375"/>
          <p:cNvSpPr/>
          <p:nvPr/>
        </p:nvSpPr>
        <p:spPr>
          <a:xfrm>
            <a:off x="987266" y="1828800"/>
            <a:ext cx="213360" cy="181610"/>
          </a:xfrm>
          <a:custGeom>
            <a:avLst/>
            <a:gdLst/>
            <a:ahLst/>
            <a:cxnLst/>
            <a:rect l="l" t="t" r="r" b="b"/>
            <a:pathLst>
              <a:path w="213359" h="181610">
                <a:moveTo>
                  <a:pt x="144303" y="0"/>
                </a:moveTo>
                <a:lnTo>
                  <a:pt x="92154" y="5715"/>
                </a:lnTo>
                <a:lnTo>
                  <a:pt x="53756" y="22125"/>
                </a:lnTo>
                <a:lnTo>
                  <a:pt x="14108" y="50184"/>
                </a:lnTo>
                <a:lnTo>
                  <a:pt x="0" y="110172"/>
                </a:lnTo>
                <a:lnTo>
                  <a:pt x="8751" y="136961"/>
                </a:lnTo>
                <a:lnTo>
                  <a:pt x="48756" y="167679"/>
                </a:lnTo>
                <a:lnTo>
                  <a:pt x="90547" y="179824"/>
                </a:lnTo>
                <a:lnTo>
                  <a:pt x="98583" y="181610"/>
                </a:lnTo>
                <a:lnTo>
                  <a:pt x="133588" y="173216"/>
                </a:lnTo>
                <a:lnTo>
                  <a:pt x="161448" y="163036"/>
                </a:lnTo>
                <a:lnTo>
                  <a:pt x="186451" y="147855"/>
                </a:lnTo>
                <a:lnTo>
                  <a:pt x="212883" y="124460"/>
                </a:lnTo>
                <a:lnTo>
                  <a:pt x="197346" y="83939"/>
                </a:lnTo>
                <a:lnTo>
                  <a:pt x="179069" y="58419"/>
                </a:lnTo>
                <a:lnTo>
                  <a:pt x="160555" y="34805"/>
                </a:lnTo>
                <a:lnTo>
                  <a:pt x="144303" y="0"/>
                </a:lnTo>
                <a:close/>
              </a:path>
            </a:pathLst>
          </a:custGeom>
          <a:ln w="9344">
            <a:solidFill>
              <a:srgbClr val="7F003F"/>
            </a:solidFill>
          </a:ln>
        </p:spPr>
        <p:txBody>
          <a:bodyPr wrap="square" lIns="0" tIns="0" rIns="0" bIns="0" rtlCol="0"/>
          <a:lstStyle/>
          <a:p>
            <a:endParaRPr/>
          </a:p>
        </p:txBody>
      </p:sp>
      <p:sp>
        <p:nvSpPr>
          <p:cNvPr id="376" name="object 376"/>
          <p:cNvSpPr/>
          <p:nvPr/>
        </p:nvSpPr>
        <p:spPr>
          <a:xfrm>
            <a:off x="979169" y="18288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77" name="object 377"/>
          <p:cNvSpPr/>
          <p:nvPr/>
        </p:nvSpPr>
        <p:spPr>
          <a:xfrm>
            <a:off x="1200150" y="20104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78" name="object 378"/>
          <p:cNvSpPr/>
          <p:nvPr/>
        </p:nvSpPr>
        <p:spPr>
          <a:xfrm>
            <a:off x="1008856" y="1973579"/>
            <a:ext cx="212883" cy="180340"/>
          </a:xfrm>
          <a:prstGeom prst="rect">
            <a:avLst/>
          </a:prstGeom>
          <a:blipFill>
            <a:blip r:embed="rId87" cstate="print"/>
            <a:stretch>
              <a:fillRect/>
            </a:stretch>
          </a:blipFill>
        </p:spPr>
        <p:txBody>
          <a:bodyPr wrap="square" lIns="0" tIns="0" rIns="0" bIns="0" rtlCol="0"/>
          <a:lstStyle/>
          <a:p>
            <a:endParaRPr/>
          </a:p>
        </p:txBody>
      </p:sp>
      <p:sp>
        <p:nvSpPr>
          <p:cNvPr id="379" name="object 379"/>
          <p:cNvSpPr/>
          <p:nvPr/>
        </p:nvSpPr>
        <p:spPr>
          <a:xfrm>
            <a:off x="1009967" y="1972310"/>
            <a:ext cx="213360" cy="181610"/>
          </a:xfrm>
          <a:custGeom>
            <a:avLst/>
            <a:gdLst/>
            <a:ahLst/>
            <a:cxnLst/>
            <a:rect l="l" t="t" r="r" b="b"/>
            <a:pathLst>
              <a:path w="213359" h="181610">
                <a:moveTo>
                  <a:pt x="144462" y="0"/>
                </a:moveTo>
                <a:lnTo>
                  <a:pt x="91777" y="5714"/>
                </a:lnTo>
                <a:lnTo>
                  <a:pt x="53915" y="22661"/>
                </a:lnTo>
                <a:lnTo>
                  <a:pt x="14267" y="50363"/>
                </a:lnTo>
                <a:lnTo>
                  <a:pt x="0" y="111125"/>
                </a:lnTo>
                <a:lnTo>
                  <a:pt x="8374" y="137675"/>
                </a:lnTo>
                <a:lnTo>
                  <a:pt x="48180" y="167679"/>
                </a:lnTo>
                <a:lnTo>
                  <a:pt x="89614" y="179824"/>
                </a:lnTo>
                <a:lnTo>
                  <a:pt x="97472" y="181610"/>
                </a:lnTo>
                <a:lnTo>
                  <a:pt x="133211" y="173394"/>
                </a:lnTo>
                <a:lnTo>
                  <a:pt x="161448" y="163512"/>
                </a:lnTo>
                <a:lnTo>
                  <a:pt x="186590" y="148391"/>
                </a:lnTo>
                <a:lnTo>
                  <a:pt x="213042" y="124460"/>
                </a:lnTo>
                <a:lnTo>
                  <a:pt x="196969" y="83939"/>
                </a:lnTo>
                <a:lnTo>
                  <a:pt x="178752" y="58419"/>
                </a:lnTo>
                <a:lnTo>
                  <a:pt x="160535" y="34805"/>
                </a:lnTo>
                <a:lnTo>
                  <a:pt x="144462" y="0"/>
                </a:lnTo>
                <a:close/>
              </a:path>
            </a:pathLst>
          </a:custGeom>
          <a:ln w="9344">
            <a:solidFill>
              <a:srgbClr val="7F003F"/>
            </a:solidFill>
          </a:ln>
        </p:spPr>
        <p:txBody>
          <a:bodyPr wrap="square" lIns="0" tIns="0" rIns="0" bIns="0" rtlCol="0"/>
          <a:lstStyle/>
          <a:p>
            <a:endParaRPr/>
          </a:p>
        </p:txBody>
      </p:sp>
      <p:sp>
        <p:nvSpPr>
          <p:cNvPr id="380" name="object 380"/>
          <p:cNvSpPr/>
          <p:nvPr/>
        </p:nvSpPr>
        <p:spPr>
          <a:xfrm>
            <a:off x="1002030" y="19723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81" name="object 381"/>
          <p:cNvSpPr/>
          <p:nvPr/>
        </p:nvSpPr>
        <p:spPr>
          <a:xfrm>
            <a:off x="1223010" y="21539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82" name="object 382"/>
          <p:cNvSpPr/>
          <p:nvPr/>
        </p:nvSpPr>
        <p:spPr>
          <a:xfrm>
            <a:off x="1516856" y="1324610"/>
            <a:ext cx="212883" cy="180339"/>
          </a:xfrm>
          <a:prstGeom prst="rect">
            <a:avLst/>
          </a:prstGeom>
          <a:blipFill>
            <a:blip r:embed="rId88" cstate="print"/>
            <a:stretch>
              <a:fillRect/>
            </a:stretch>
          </a:blipFill>
        </p:spPr>
        <p:txBody>
          <a:bodyPr wrap="square" lIns="0" tIns="0" rIns="0" bIns="0" rtlCol="0"/>
          <a:lstStyle/>
          <a:p>
            <a:endParaRPr/>
          </a:p>
        </p:txBody>
      </p:sp>
      <p:sp>
        <p:nvSpPr>
          <p:cNvPr id="383" name="object 383"/>
          <p:cNvSpPr/>
          <p:nvPr/>
        </p:nvSpPr>
        <p:spPr>
          <a:xfrm>
            <a:off x="1517808" y="1324610"/>
            <a:ext cx="213360" cy="180340"/>
          </a:xfrm>
          <a:custGeom>
            <a:avLst/>
            <a:gdLst/>
            <a:ahLst/>
            <a:cxnLst/>
            <a:rect l="l" t="t" r="r" b="b"/>
            <a:pathLst>
              <a:path w="213360" h="180340">
                <a:moveTo>
                  <a:pt x="143351" y="0"/>
                </a:moveTo>
                <a:lnTo>
                  <a:pt x="126047" y="1230"/>
                </a:lnTo>
                <a:lnTo>
                  <a:pt x="108743" y="2222"/>
                </a:lnTo>
                <a:lnTo>
                  <a:pt x="91916" y="4643"/>
                </a:lnTo>
                <a:lnTo>
                  <a:pt x="53875" y="21391"/>
                </a:lnTo>
                <a:lnTo>
                  <a:pt x="13354" y="49093"/>
                </a:lnTo>
                <a:lnTo>
                  <a:pt x="0" y="109537"/>
                </a:lnTo>
                <a:lnTo>
                  <a:pt x="8512" y="136763"/>
                </a:lnTo>
                <a:lnTo>
                  <a:pt x="48339" y="166945"/>
                </a:lnTo>
                <a:lnTo>
                  <a:pt x="89773" y="178573"/>
                </a:lnTo>
                <a:lnTo>
                  <a:pt x="97631" y="180339"/>
                </a:lnTo>
                <a:lnTo>
                  <a:pt x="133369" y="172124"/>
                </a:lnTo>
                <a:lnTo>
                  <a:pt x="161607" y="162242"/>
                </a:lnTo>
                <a:lnTo>
                  <a:pt x="186749" y="147121"/>
                </a:lnTo>
                <a:lnTo>
                  <a:pt x="213201" y="123189"/>
                </a:lnTo>
                <a:lnTo>
                  <a:pt x="197107" y="82867"/>
                </a:lnTo>
                <a:lnTo>
                  <a:pt x="178752" y="57784"/>
                </a:lnTo>
                <a:lnTo>
                  <a:pt x="160158" y="34607"/>
                </a:lnTo>
                <a:lnTo>
                  <a:pt x="143351" y="0"/>
                </a:lnTo>
                <a:close/>
              </a:path>
            </a:pathLst>
          </a:custGeom>
          <a:ln w="9344">
            <a:solidFill>
              <a:srgbClr val="7F003F"/>
            </a:solidFill>
          </a:ln>
        </p:spPr>
        <p:txBody>
          <a:bodyPr wrap="square" lIns="0" tIns="0" rIns="0" bIns="0" rtlCol="0"/>
          <a:lstStyle/>
          <a:p>
            <a:endParaRPr/>
          </a:p>
        </p:txBody>
      </p:sp>
      <p:sp>
        <p:nvSpPr>
          <p:cNvPr id="384" name="object 384"/>
          <p:cNvSpPr/>
          <p:nvPr/>
        </p:nvSpPr>
        <p:spPr>
          <a:xfrm>
            <a:off x="1510030" y="13246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85" name="object 385"/>
          <p:cNvSpPr/>
          <p:nvPr/>
        </p:nvSpPr>
        <p:spPr>
          <a:xfrm>
            <a:off x="1731010" y="15049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86" name="object 386"/>
          <p:cNvSpPr/>
          <p:nvPr/>
        </p:nvSpPr>
        <p:spPr>
          <a:xfrm>
            <a:off x="1813877" y="1273810"/>
            <a:ext cx="213042" cy="180339"/>
          </a:xfrm>
          <a:prstGeom prst="rect">
            <a:avLst/>
          </a:prstGeom>
          <a:blipFill>
            <a:blip r:embed="rId89" cstate="print"/>
            <a:stretch>
              <a:fillRect/>
            </a:stretch>
          </a:blipFill>
        </p:spPr>
        <p:txBody>
          <a:bodyPr wrap="square" lIns="0" tIns="0" rIns="0" bIns="0" rtlCol="0"/>
          <a:lstStyle/>
          <a:p>
            <a:endParaRPr/>
          </a:p>
        </p:txBody>
      </p:sp>
      <p:sp>
        <p:nvSpPr>
          <p:cNvPr id="387" name="object 387"/>
          <p:cNvSpPr/>
          <p:nvPr/>
        </p:nvSpPr>
        <p:spPr>
          <a:xfrm>
            <a:off x="1814036" y="1273810"/>
            <a:ext cx="213360" cy="180340"/>
          </a:xfrm>
          <a:custGeom>
            <a:avLst/>
            <a:gdLst/>
            <a:ahLst/>
            <a:cxnLst/>
            <a:rect l="l" t="t" r="r" b="b"/>
            <a:pathLst>
              <a:path w="213360" h="180340">
                <a:moveTo>
                  <a:pt x="144303" y="0"/>
                </a:moveTo>
                <a:lnTo>
                  <a:pt x="126444" y="1230"/>
                </a:lnTo>
                <a:lnTo>
                  <a:pt x="109061" y="2222"/>
                </a:lnTo>
                <a:lnTo>
                  <a:pt x="92154" y="4643"/>
                </a:lnTo>
                <a:lnTo>
                  <a:pt x="53756" y="21391"/>
                </a:lnTo>
                <a:lnTo>
                  <a:pt x="14108" y="49093"/>
                </a:lnTo>
                <a:lnTo>
                  <a:pt x="0" y="109537"/>
                </a:lnTo>
                <a:lnTo>
                  <a:pt x="8751" y="136763"/>
                </a:lnTo>
                <a:lnTo>
                  <a:pt x="48756" y="166945"/>
                </a:lnTo>
                <a:lnTo>
                  <a:pt x="90547" y="178573"/>
                </a:lnTo>
                <a:lnTo>
                  <a:pt x="98583" y="180339"/>
                </a:lnTo>
                <a:lnTo>
                  <a:pt x="134123" y="172124"/>
                </a:lnTo>
                <a:lnTo>
                  <a:pt x="161925" y="162242"/>
                </a:lnTo>
                <a:lnTo>
                  <a:pt x="186630" y="147121"/>
                </a:lnTo>
                <a:lnTo>
                  <a:pt x="212883" y="123189"/>
                </a:lnTo>
                <a:lnTo>
                  <a:pt x="197346" y="82867"/>
                </a:lnTo>
                <a:lnTo>
                  <a:pt x="179069" y="57784"/>
                </a:lnTo>
                <a:lnTo>
                  <a:pt x="160555" y="34607"/>
                </a:lnTo>
                <a:lnTo>
                  <a:pt x="144303" y="0"/>
                </a:lnTo>
                <a:close/>
              </a:path>
            </a:pathLst>
          </a:custGeom>
          <a:ln w="9344">
            <a:solidFill>
              <a:srgbClr val="7F003F"/>
            </a:solidFill>
          </a:ln>
        </p:spPr>
        <p:txBody>
          <a:bodyPr wrap="square" lIns="0" tIns="0" rIns="0" bIns="0" rtlCol="0"/>
          <a:lstStyle/>
          <a:p>
            <a:endParaRPr/>
          </a:p>
        </p:txBody>
      </p:sp>
      <p:sp>
        <p:nvSpPr>
          <p:cNvPr id="388" name="object 388"/>
          <p:cNvSpPr/>
          <p:nvPr/>
        </p:nvSpPr>
        <p:spPr>
          <a:xfrm>
            <a:off x="1805939" y="12738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89" name="object 389"/>
          <p:cNvSpPr/>
          <p:nvPr/>
        </p:nvSpPr>
        <p:spPr>
          <a:xfrm>
            <a:off x="2026920" y="14541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90" name="object 390"/>
          <p:cNvSpPr/>
          <p:nvPr/>
        </p:nvSpPr>
        <p:spPr>
          <a:xfrm>
            <a:off x="1669097" y="1295400"/>
            <a:ext cx="213042" cy="180339"/>
          </a:xfrm>
          <a:prstGeom prst="rect">
            <a:avLst/>
          </a:prstGeom>
          <a:blipFill>
            <a:blip r:embed="rId90" cstate="print"/>
            <a:stretch>
              <a:fillRect/>
            </a:stretch>
          </a:blipFill>
        </p:spPr>
        <p:txBody>
          <a:bodyPr wrap="square" lIns="0" tIns="0" rIns="0" bIns="0" rtlCol="0"/>
          <a:lstStyle/>
          <a:p>
            <a:endParaRPr/>
          </a:p>
        </p:txBody>
      </p:sp>
      <p:sp>
        <p:nvSpPr>
          <p:cNvPr id="391" name="object 391"/>
          <p:cNvSpPr/>
          <p:nvPr/>
        </p:nvSpPr>
        <p:spPr>
          <a:xfrm>
            <a:off x="1669732" y="1295400"/>
            <a:ext cx="213995" cy="180340"/>
          </a:xfrm>
          <a:custGeom>
            <a:avLst/>
            <a:gdLst/>
            <a:ahLst/>
            <a:cxnLst/>
            <a:rect l="l" t="t" r="r" b="b"/>
            <a:pathLst>
              <a:path w="213994" h="180340">
                <a:moveTo>
                  <a:pt x="143827" y="0"/>
                </a:moveTo>
                <a:lnTo>
                  <a:pt x="126523" y="1230"/>
                </a:lnTo>
                <a:lnTo>
                  <a:pt x="109219" y="2222"/>
                </a:lnTo>
                <a:lnTo>
                  <a:pt x="92392" y="4643"/>
                </a:lnTo>
                <a:lnTo>
                  <a:pt x="54352" y="21589"/>
                </a:lnTo>
                <a:lnTo>
                  <a:pt x="13831" y="50164"/>
                </a:lnTo>
                <a:lnTo>
                  <a:pt x="0" y="110172"/>
                </a:lnTo>
                <a:lnTo>
                  <a:pt x="8453" y="136961"/>
                </a:lnTo>
                <a:lnTo>
                  <a:pt x="48815" y="167481"/>
                </a:lnTo>
                <a:lnTo>
                  <a:pt x="90249" y="178752"/>
                </a:lnTo>
                <a:lnTo>
                  <a:pt x="98107" y="180339"/>
                </a:lnTo>
                <a:lnTo>
                  <a:pt x="133846" y="172124"/>
                </a:lnTo>
                <a:lnTo>
                  <a:pt x="162083" y="162242"/>
                </a:lnTo>
                <a:lnTo>
                  <a:pt x="187225" y="147121"/>
                </a:lnTo>
                <a:lnTo>
                  <a:pt x="213677" y="123189"/>
                </a:lnTo>
                <a:lnTo>
                  <a:pt x="197584" y="82867"/>
                </a:lnTo>
                <a:lnTo>
                  <a:pt x="179228" y="57784"/>
                </a:lnTo>
                <a:lnTo>
                  <a:pt x="160635" y="34607"/>
                </a:lnTo>
                <a:lnTo>
                  <a:pt x="143827" y="0"/>
                </a:lnTo>
                <a:close/>
              </a:path>
            </a:pathLst>
          </a:custGeom>
          <a:ln w="9344">
            <a:solidFill>
              <a:srgbClr val="7F003F"/>
            </a:solidFill>
          </a:ln>
        </p:spPr>
        <p:txBody>
          <a:bodyPr wrap="square" lIns="0" tIns="0" rIns="0" bIns="0" rtlCol="0"/>
          <a:lstStyle/>
          <a:p>
            <a:endParaRPr/>
          </a:p>
        </p:txBody>
      </p:sp>
      <p:sp>
        <p:nvSpPr>
          <p:cNvPr id="392" name="object 392"/>
          <p:cNvSpPr/>
          <p:nvPr/>
        </p:nvSpPr>
        <p:spPr>
          <a:xfrm>
            <a:off x="1661160" y="12954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93" name="object 393"/>
          <p:cNvSpPr/>
          <p:nvPr/>
        </p:nvSpPr>
        <p:spPr>
          <a:xfrm>
            <a:off x="1883410" y="14757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94" name="object 394"/>
          <p:cNvSpPr/>
          <p:nvPr/>
        </p:nvSpPr>
        <p:spPr>
          <a:xfrm>
            <a:off x="1855470" y="1322228"/>
            <a:ext cx="180340" cy="211931"/>
          </a:xfrm>
          <a:prstGeom prst="rect">
            <a:avLst/>
          </a:prstGeom>
          <a:blipFill>
            <a:blip r:embed="rId91" cstate="print"/>
            <a:stretch>
              <a:fillRect/>
            </a:stretch>
          </a:blipFill>
        </p:spPr>
        <p:txBody>
          <a:bodyPr wrap="square" lIns="0" tIns="0" rIns="0" bIns="0" rtlCol="0"/>
          <a:lstStyle/>
          <a:p>
            <a:endParaRPr/>
          </a:p>
        </p:txBody>
      </p:sp>
      <p:sp>
        <p:nvSpPr>
          <p:cNvPr id="395" name="object 395"/>
          <p:cNvSpPr/>
          <p:nvPr/>
        </p:nvSpPr>
        <p:spPr>
          <a:xfrm>
            <a:off x="1855470" y="1321276"/>
            <a:ext cx="181610" cy="213360"/>
          </a:xfrm>
          <a:custGeom>
            <a:avLst/>
            <a:gdLst/>
            <a:ahLst/>
            <a:cxnLst/>
            <a:rect l="l" t="t" r="r" b="b"/>
            <a:pathLst>
              <a:path w="181610" h="213359">
                <a:moveTo>
                  <a:pt x="0" y="144303"/>
                </a:moveTo>
                <a:lnTo>
                  <a:pt x="5715" y="92154"/>
                </a:lnTo>
                <a:lnTo>
                  <a:pt x="22125" y="53756"/>
                </a:lnTo>
                <a:lnTo>
                  <a:pt x="50184" y="14108"/>
                </a:lnTo>
                <a:lnTo>
                  <a:pt x="110648" y="0"/>
                </a:lnTo>
                <a:lnTo>
                  <a:pt x="137497" y="8751"/>
                </a:lnTo>
                <a:lnTo>
                  <a:pt x="167679" y="48756"/>
                </a:lnTo>
                <a:lnTo>
                  <a:pt x="179824" y="90547"/>
                </a:lnTo>
                <a:lnTo>
                  <a:pt x="181610" y="98583"/>
                </a:lnTo>
                <a:lnTo>
                  <a:pt x="173216" y="134123"/>
                </a:lnTo>
                <a:lnTo>
                  <a:pt x="163036" y="161925"/>
                </a:lnTo>
                <a:lnTo>
                  <a:pt x="147855" y="186630"/>
                </a:lnTo>
                <a:lnTo>
                  <a:pt x="124460" y="212883"/>
                </a:lnTo>
                <a:lnTo>
                  <a:pt x="83939" y="197346"/>
                </a:lnTo>
                <a:lnTo>
                  <a:pt x="58419" y="179069"/>
                </a:lnTo>
                <a:lnTo>
                  <a:pt x="34805" y="160555"/>
                </a:lnTo>
                <a:lnTo>
                  <a:pt x="0" y="144303"/>
                </a:lnTo>
                <a:close/>
              </a:path>
            </a:pathLst>
          </a:custGeom>
          <a:ln w="9344">
            <a:solidFill>
              <a:srgbClr val="7F003F"/>
            </a:solidFill>
          </a:ln>
        </p:spPr>
        <p:txBody>
          <a:bodyPr wrap="square" lIns="0" tIns="0" rIns="0" bIns="0" rtlCol="0"/>
          <a:lstStyle/>
          <a:p>
            <a:endParaRPr/>
          </a:p>
        </p:txBody>
      </p:sp>
      <p:sp>
        <p:nvSpPr>
          <p:cNvPr id="396" name="object 396"/>
          <p:cNvSpPr/>
          <p:nvPr/>
        </p:nvSpPr>
        <p:spPr>
          <a:xfrm>
            <a:off x="1855470" y="131318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97" name="object 397"/>
          <p:cNvSpPr/>
          <p:nvPr/>
        </p:nvSpPr>
        <p:spPr>
          <a:xfrm>
            <a:off x="2037079" y="15341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98" name="object 398"/>
          <p:cNvSpPr/>
          <p:nvPr/>
        </p:nvSpPr>
        <p:spPr>
          <a:xfrm>
            <a:off x="1978660" y="1370806"/>
            <a:ext cx="180339" cy="211613"/>
          </a:xfrm>
          <a:prstGeom prst="rect">
            <a:avLst/>
          </a:prstGeom>
          <a:blipFill>
            <a:blip r:embed="rId92" cstate="print"/>
            <a:stretch>
              <a:fillRect/>
            </a:stretch>
          </a:blipFill>
        </p:spPr>
        <p:txBody>
          <a:bodyPr wrap="square" lIns="0" tIns="0" rIns="0" bIns="0" rtlCol="0"/>
          <a:lstStyle/>
          <a:p>
            <a:endParaRPr/>
          </a:p>
        </p:txBody>
      </p:sp>
      <p:sp>
        <p:nvSpPr>
          <p:cNvPr id="399" name="object 399"/>
          <p:cNvSpPr/>
          <p:nvPr/>
        </p:nvSpPr>
        <p:spPr>
          <a:xfrm>
            <a:off x="1978660" y="1370647"/>
            <a:ext cx="180340" cy="212090"/>
          </a:xfrm>
          <a:custGeom>
            <a:avLst/>
            <a:gdLst/>
            <a:ahLst/>
            <a:cxnLst/>
            <a:rect l="l" t="t" r="r" b="b"/>
            <a:pathLst>
              <a:path w="180339" h="212090">
                <a:moveTo>
                  <a:pt x="0" y="143192"/>
                </a:moveTo>
                <a:lnTo>
                  <a:pt x="1230" y="125868"/>
                </a:lnTo>
                <a:lnTo>
                  <a:pt x="2222" y="108426"/>
                </a:lnTo>
                <a:lnTo>
                  <a:pt x="4643" y="91221"/>
                </a:lnTo>
                <a:lnTo>
                  <a:pt x="21391" y="53379"/>
                </a:lnTo>
                <a:lnTo>
                  <a:pt x="49093" y="14247"/>
                </a:lnTo>
                <a:lnTo>
                  <a:pt x="110013" y="0"/>
                </a:lnTo>
                <a:lnTo>
                  <a:pt x="136941" y="8374"/>
                </a:lnTo>
                <a:lnTo>
                  <a:pt x="166945" y="48180"/>
                </a:lnTo>
                <a:lnTo>
                  <a:pt x="178573" y="89614"/>
                </a:lnTo>
                <a:lnTo>
                  <a:pt x="180339" y="97472"/>
                </a:lnTo>
                <a:lnTo>
                  <a:pt x="172124" y="133191"/>
                </a:lnTo>
                <a:lnTo>
                  <a:pt x="162242" y="161289"/>
                </a:lnTo>
                <a:lnTo>
                  <a:pt x="147121" y="186054"/>
                </a:lnTo>
                <a:lnTo>
                  <a:pt x="123189" y="211772"/>
                </a:lnTo>
                <a:lnTo>
                  <a:pt x="82867" y="196413"/>
                </a:lnTo>
                <a:lnTo>
                  <a:pt x="57784" y="178435"/>
                </a:lnTo>
                <a:lnTo>
                  <a:pt x="34607" y="159980"/>
                </a:lnTo>
                <a:lnTo>
                  <a:pt x="0" y="143192"/>
                </a:lnTo>
                <a:close/>
              </a:path>
            </a:pathLst>
          </a:custGeom>
          <a:ln w="9344">
            <a:solidFill>
              <a:srgbClr val="7F003F"/>
            </a:solidFill>
          </a:ln>
        </p:spPr>
        <p:txBody>
          <a:bodyPr wrap="square" lIns="0" tIns="0" rIns="0" bIns="0" rtlCol="0"/>
          <a:lstStyle/>
          <a:p>
            <a:endParaRPr/>
          </a:p>
        </p:txBody>
      </p:sp>
      <p:sp>
        <p:nvSpPr>
          <p:cNvPr id="400" name="object 400"/>
          <p:cNvSpPr/>
          <p:nvPr/>
        </p:nvSpPr>
        <p:spPr>
          <a:xfrm>
            <a:off x="1978660" y="13627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1" name="object 401"/>
          <p:cNvSpPr/>
          <p:nvPr/>
        </p:nvSpPr>
        <p:spPr>
          <a:xfrm>
            <a:off x="2159000" y="158241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2" name="object 402"/>
          <p:cNvSpPr/>
          <p:nvPr/>
        </p:nvSpPr>
        <p:spPr>
          <a:xfrm>
            <a:off x="2134870" y="1458118"/>
            <a:ext cx="180340" cy="211931"/>
          </a:xfrm>
          <a:prstGeom prst="rect">
            <a:avLst/>
          </a:prstGeom>
          <a:blipFill>
            <a:blip r:embed="rId93" cstate="print"/>
            <a:stretch>
              <a:fillRect/>
            </a:stretch>
          </a:blipFill>
        </p:spPr>
        <p:txBody>
          <a:bodyPr wrap="square" lIns="0" tIns="0" rIns="0" bIns="0" rtlCol="0"/>
          <a:lstStyle/>
          <a:p>
            <a:endParaRPr/>
          </a:p>
        </p:txBody>
      </p:sp>
      <p:sp>
        <p:nvSpPr>
          <p:cNvPr id="403" name="object 403"/>
          <p:cNvSpPr/>
          <p:nvPr/>
        </p:nvSpPr>
        <p:spPr>
          <a:xfrm>
            <a:off x="2134870" y="1458118"/>
            <a:ext cx="181610" cy="213360"/>
          </a:xfrm>
          <a:custGeom>
            <a:avLst/>
            <a:gdLst/>
            <a:ahLst/>
            <a:cxnLst/>
            <a:rect l="l" t="t" r="r" b="b"/>
            <a:pathLst>
              <a:path w="181610" h="213360">
                <a:moveTo>
                  <a:pt x="0" y="143351"/>
                </a:moveTo>
                <a:lnTo>
                  <a:pt x="1428" y="126047"/>
                </a:lnTo>
                <a:lnTo>
                  <a:pt x="2857" y="108743"/>
                </a:lnTo>
                <a:lnTo>
                  <a:pt x="5715" y="91916"/>
                </a:lnTo>
                <a:lnTo>
                  <a:pt x="22125" y="53875"/>
                </a:lnTo>
                <a:lnTo>
                  <a:pt x="50184" y="13354"/>
                </a:lnTo>
                <a:lnTo>
                  <a:pt x="110648" y="0"/>
                </a:lnTo>
                <a:lnTo>
                  <a:pt x="137497" y="8512"/>
                </a:lnTo>
                <a:lnTo>
                  <a:pt x="167679" y="48339"/>
                </a:lnTo>
                <a:lnTo>
                  <a:pt x="179824" y="89773"/>
                </a:lnTo>
                <a:lnTo>
                  <a:pt x="181610" y="97631"/>
                </a:lnTo>
                <a:lnTo>
                  <a:pt x="173216" y="133369"/>
                </a:lnTo>
                <a:lnTo>
                  <a:pt x="163036" y="161607"/>
                </a:lnTo>
                <a:lnTo>
                  <a:pt x="147855" y="186749"/>
                </a:lnTo>
                <a:lnTo>
                  <a:pt x="124460" y="213201"/>
                </a:lnTo>
                <a:lnTo>
                  <a:pt x="83939" y="197107"/>
                </a:lnTo>
                <a:lnTo>
                  <a:pt x="58419" y="178752"/>
                </a:lnTo>
                <a:lnTo>
                  <a:pt x="34805" y="160158"/>
                </a:lnTo>
                <a:lnTo>
                  <a:pt x="0" y="143351"/>
                </a:lnTo>
                <a:close/>
              </a:path>
            </a:pathLst>
          </a:custGeom>
          <a:ln w="9344">
            <a:solidFill>
              <a:srgbClr val="7F003F"/>
            </a:solidFill>
          </a:ln>
        </p:spPr>
        <p:txBody>
          <a:bodyPr wrap="square" lIns="0" tIns="0" rIns="0" bIns="0" rtlCol="0"/>
          <a:lstStyle/>
          <a:p>
            <a:endParaRPr/>
          </a:p>
        </p:txBody>
      </p:sp>
      <p:sp>
        <p:nvSpPr>
          <p:cNvPr id="404" name="object 404"/>
          <p:cNvSpPr/>
          <p:nvPr/>
        </p:nvSpPr>
        <p:spPr>
          <a:xfrm>
            <a:off x="2134870" y="14503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5" name="object 405"/>
          <p:cNvSpPr/>
          <p:nvPr/>
        </p:nvSpPr>
        <p:spPr>
          <a:xfrm>
            <a:off x="2316479" y="16713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6" name="object 406"/>
          <p:cNvSpPr/>
          <p:nvPr/>
        </p:nvSpPr>
        <p:spPr>
          <a:xfrm>
            <a:off x="2203450" y="1558131"/>
            <a:ext cx="180339" cy="212248"/>
          </a:xfrm>
          <a:prstGeom prst="rect">
            <a:avLst/>
          </a:prstGeom>
          <a:blipFill>
            <a:blip r:embed="rId94" cstate="print"/>
            <a:stretch>
              <a:fillRect/>
            </a:stretch>
          </a:blipFill>
        </p:spPr>
        <p:txBody>
          <a:bodyPr wrap="square" lIns="0" tIns="0" rIns="0" bIns="0" rtlCol="0"/>
          <a:lstStyle/>
          <a:p>
            <a:endParaRPr/>
          </a:p>
        </p:txBody>
      </p:sp>
      <p:sp>
        <p:nvSpPr>
          <p:cNvPr id="407" name="object 407"/>
          <p:cNvSpPr/>
          <p:nvPr/>
        </p:nvSpPr>
        <p:spPr>
          <a:xfrm>
            <a:off x="2203450" y="1557496"/>
            <a:ext cx="181610" cy="213360"/>
          </a:xfrm>
          <a:custGeom>
            <a:avLst/>
            <a:gdLst/>
            <a:ahLst/>
            <a:cxnLst/>
            <a:rect l="l" t="t" r="r" b="b"/>
            <a:pathLst>
              <a:path w="181610" h="213360">
                <a:moveTo>
                  <a:pt x="0" y="144303"/>
                </a:moveTo>
                <a:lnTo>
                  <a:pt x="1428" y="126980"/>
                </a:lnTo>
                <a:lnTo>
                  <a:pt x="2857" y="109537"/>
                </a:lnTo>
                <a:lnTo>
                  <a:pt x="5714" y="92332"/>
                </a:lnTo>
                <a:lnTo>
                  <a:pt x="22661" y="53756"/>
                </a:lnTo>
                <a:lnTo>
                  <a:pt x="50363" y="14108"/>
                </a:lnTo>
                <a:lnTo>
                  <a:pt x="110172" y="0"/>
                </a:lnTo>
                <a:lnTo>
                  <a:pt x="136961" y="8751"/>
                </a:lnTo>
                <a:lnTo>
                  <a:pt x="167679" y="48756"/>
                </a:lnTo>
                <a:lnTo>
                  <a:pt x="179824" y="90547"/>
                </a:lnTo>
                <a:lnTo>
                  <a:pt x="181610" y="98583"/>
                </a:lnTo>
                <a:lnTo>
                  <a:pt x="173216" y="134302"/>
                </a:lnTo>
                <a:lnTo>
                  <a:pt x="163036" y="162401"/>
                </a:lnTo>
                <a:lnTo>
                  <a:pt x="147855" y="187166"/>
                </a:lnTo>
                <a:lnTo>
                  <a:pt x="124460" y="212883"/>
                </a:lnTo>
                <a:lnTo>
                  <a:pt x="83939" y="197524"/>
                </a:lnTo>
                <a:lnTo>
                  <a:pt x="58419" y="179546"/>
                </a:lnTo>
                <a:lnTo>
                  <a:pt x="34805" y="161091"/>
                </a:lnTo>
                <a:lnTo>
                  <a:pt x="0" y="144303"/>
                </a:lnTo>
                <a:close/>
              </a:path>
            </a:pathLst>
          </a:custGeom>
          <a:ln w="9344">
            <a:solidFill>
              <a:srgbClr val="7F003F"/>
            </a:solidFill>
          </a:ln>
        </p:spPr>
        <p:txBody>
          <a:bodyPr wrap="square" lIns="0" tIns="0" rIns="0" bIns="0" rtlCol="0"/>
          <a:lstStyle/>
          <a:p>
            <a:endParaRPr/>
          </a:p>
        </p:txBody>
      </p:sp>
      <p:sp>
        <p:nvSpPr>
          <p:cNvPr id="408" name="object 408"/>
          <p:cNvSpPr/>
          <p:nvPr/>
        </p:nvSpPr>
        <p:spPr>
          <a:xfrm>
            <a:off x="2203450" y="15494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9" name="object 409"/>
          <p:cNvSpPr/>
          <p:nvPr/>
        </p:nvSpPr>
        <p:spPr>
          <a:xfrm>
            <a:off x="2385060" y="17703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10" name="object 410"/>
          <p:cNvSpPr/>
          <p:nvPr/>
        </p:nvSpPr>
        <p:spPr>
          <a:xfrm>
            <a:off x="1558289" y="1271587"/>
            <a:ext cx="181609" cy="211772"/>
          </a:xfrm>
          <a:prstGeom prst="rect">
            <a:avLst/>
          </a:prstGeom>
          <a:blipFill>
            <a:blip r:embed="rId95" cstate="print"/>
            <a:stretch>
              <a:fillRect/>
            </a:stretch>
          </a:blipFill>
        </p:spPr>
        <p:txBody>
          <a:bodyPr wrap="square" lIns="0" tIns="0" rIns="0" bIns="0" rtlCol="0"/>
          <a:lstStyle/>
          <a:p>
            <a:endParaRPr/>
          </a:p>
        </p:txBody>
      </p:sp>
      <p:sp>
        <p:nvSpPr>
          <p:cNvPr id="411" name="object 411"/>
          <p:cNvSpPr/>
          <p:nvPr/>
        </p:nvSpPr>
        <p:spPr>
          <a:xfrm>
            <a:off x="1558289" y="1270476"/>
            <a:ext cx="181610" cy="213360"/>
          </a:xfrm>
          <a:custGeom>
            <a:avLst/>
            <a:gdLst/>
            <a:ahLst/>
            <a:cxnLst/>
            <a:rect l="l" t="t" r="r" b="b"/>
            <a:pathLst>
              <a:path w="181610" h="213359">
                <a:moveTo>
                  <a:pt x="0" y="144303"/>
                </a:moveTo>
                <a:lnTo>
                  <a:pt x="5714" y="92154"/>
                </a:lnTo>
                <a:lnTo>
                  <a:pt x="22661" y="53756"/>
                </a:lnTo>
                <a:lnTo>
                  <a:pt x="50363" y="14108"/>
                </a:lnTo>
                <a:lnTo>
                  <a:pt x="110648" y="0"/>
                </a:lnTo>
                <a:lnTo>
                  <a:pt x="137497" y="8751"/>
                </a:lnTo>
                <a:lnTo>
                  <a:pt x="167679" y="48756"/>
                </a:lnTo>
                <a:lnTo>
                  <a:pt x="179824" y="90547"/>
                </a:lnTo>
                <a:lnTo>
                  <a:pt x="181609" y="98583"/>
                </a:lnTo>
                <a:lnTo>
                  <a:pt x="173394" y="134123"/>
                </a:lnTo>
                <a:lnTo>
                  <a:pt x="163512" y="161925"/>
                </a:lnTo>
                <a:lnTo>
                  <a:pt x="148391" y="186630"/>
                </a:lnTo>
                <a:lnTo>
                  <a:pt x="124459" y="212883"/>
                </a:lnTo>
                <a:lnTo>
                  <a:pt x="83939" y="197346"/>
                </a:lnTo>
                <a:lnTo>
                  <a:pt x="58419" y="179069"/>
                </a:lnTo>
                <a:lnTo>
                  <a:pt x="34805" y="160555"/>
                </a:lnTo>
                <a:lnTo>
                  <a:pt x="0" y="144303"/>
                </a:lnTo>
                <a:close/>
              </a:path>
            </a:pathLst>
          </a:custGeom>
          <a:ln w="9344">
            <a:solidFill>
              <a:srgbClr val="7F003F"/>
            </a:solidFill>
          </a:ln>
        </p:spPr>
        <p:txBody>
          <a:bodyPr wrap="square" lIns="0" tIns="0" rIns="0" bIns="0" rtlCol="0"/>
          <a:lstStyle/>
          <a:p>
            <a:endParaRPr/>
          </a:p>
        </p:txBody>
      </p:sp>
      <p:sp>
        <p:nvSpPr>
          <p:cNvPr id="412" name="object 412"/>
          <p:cNvSpPr/>
          <p:nvPr/>
        </p:nvSpPr>
        <p:spPr>
          <a:xfrm>
            <a:off x="1558289" y="126238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13" name="object 413"/>
          <p:cNvSpPr/>
          <p:nvPr/>
        </p:nvSpPr>
        <p:spPr>
          <a:xfrm>
            <a:off x="1739900" y="14833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14" name="object 414"/>
          <p:cNvSpPr/>
          <p:nvPr/>
        </p:nvSpPr>
        <p:spPr>
          <a:xfrm>
            <a:off x="1703070" y="1293336"/>
            <a:ext cx="180340" cy="211613"/>
          </a:xfrm>
          <a:prstGeom prst="rect">
            <a:avLst/>
          </a:prstGeom>
          <a:blipFill>
            <a:blip r:embed="rId96" cstate="print"/>
            <a:stretch>
              <a:fillRect/>
            </a:stretch>
          </a:blipFill>
        </p:spPr>
        <p:txBody>
          <a:bodyPr wrap="square" lIns="0" tIns="0" rIns="0" bIns="0" rtlCol="0"/>
          <a:lstStyle/>
          <a:p>
            <a:endParaRPr/>
          </a:p>
        </p:txBody>
      </p:sp>
      <p:sp>
        <p:nvSpPr>
          <p:cNvPr id="415" name="object 415"/>
          <p:cNvSpPr/>
          <p:nvPr/>
        </p:nvSpPr>
        <p:spPr>
          <a:xfrm>
            <a:off x="1703070" y="1293177"/>
            <a:ext cx="181610" cy="213360"/>
          </a:xfrm>
          <a:custGeom>
            <a:avLst/>
            <a:gdLst/>
            <a:ahLst/>
            <a:cxnLst/>
            <a:rect l="l" t="t" r="r" b="b"/>
            <a:pathLst>
              <a:path w="181610" h="213359">
                <a:moveTo>
                  <a:pt x="0" y="144462"/>
                </a:moveTo>
                <a:lnTo>
                  <a:pt x="5715" y="91777"/>
                </a:lnTo>
                <a:lnTo>
                  <a:pt x="22661" y="53915"/>
                </a:lnTo>
                <a:lnTo>
                  <a:pt x="50363" y="14267"/>
                </a:lnTo>
                <a:lnTo>
                  <a:pt x="110648" y="0"/>
                </a:lnTo>
                <a:lnTo>
                  <a:pt x="137497" y="8374"/>
                </a:lnTo>
                <a:lnTo>
                  <a:pt x="167679" y="48180"/>
                </a:lnTo>
                <a:lnTo>
                  <a:pt x="179824" y="89614"/>
                </a:lnTo>
                <a:lnTo>
                  <a:pt x="181610" y="97472"/>
                </a:lnTo>
                <a:lnTo>
                  <a:pt x="173216" y="133211"/>
                </a:lnTo>
                <a:lnTo>
                  <a:pt x="163036" y="161448"/>
                </a:lnTo>
                <a:lnTo>
                  <a:pt x="147855" y="186590"/>
                </a:lnTo>
                <a:lnTo>
                  <a:pt x="124460" y="213042"/>
                </a:lnTo>
                <a:lnTo>
                  <a:pt x="83939" y="196969"/>
                </a:lnTo>
                <a:lnTo>
                  <a:pt x="58419" y="178752"/>
                </a:lnTo>
                <a:lnTo>
                  <a:pt x="34805" y="160535"/>
                </a:lnTo>
                <a:lnTo>
                  <a:pt x="0" y="144462"/>
                </a:lnTo>
                <a:close/>
              </a:path>
            </a:pathLst>
          </a:custGeom>
          <a:ln w="9344">
            <a:solidFill>
              <a:srgbClr val="7F003F"/>
            </a:solidFill>
          </a:ln>
        </p:spPr>
        <p:txBody>
          <a:bodyPr wrap="square" lIns="0" tIns="0" rIns="0" bIns="0" rtlCol="0"/>
          <a:lstStyle/>
          <a:p>
            <a:endParaRPr/>
          </a:p>
        </p:txBody>
      </p:sp>
      <p:sp>
        <p:nvSpPr>
          <p:cNvPr id="416" name="object 416"/>
          <p:cNvSpPr/>
          <p:nvPr/>
        </p:nvSpPr>
        <p:spPr>
          <a:xfrm>
            <a:off x="1703070" y="12852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17" name="object 417"/>
          <p:cNvSpPr/>
          <p:nvPr/>
        </p:nvSpPr>
        <p:spPr>
          <a:xfrm>
            <a:off x="1884679" y="150621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18" name="object 418"/>
          <p:cNvSpPr/>
          <p:nvPr/>
        </p:nvSpPr>
        <p:spPr>
          <a:xfrm>
            <a:off x="2368550" y="1937940"/>
            <a:ext cx="180339" cy="212169"/>
          </a:xfrm>
          <a:prstGeom prst="rect">
            <a:avLst/>
          </a:prstGeom>
          <a:blipFill>
            <a:blip r:embed="rId97" cstate="print"/>
            <a:stretch>
              <a:fillRect/>
            </a:stretch>
          </a:blipFill>
        </p:spPr>
        <p:txBody>
          <a:bodyPr wrap="square" lIns="0" tIns="0" rIns="0" bIns="0" rtlCol="0"/>
          <a:lstStyle/>
          <a:p>
            <a:endParaRPr/>
          </a:p>
        </p:txBody>
      </p:sp>
      <p:sp>
        <p:nvSpPr>
          <p:cNvPr id="419" name="object 419"/>
          <p:cNvSpPr/>
          <p:nvPr/>
        </p:nvSpPr>
        <p:spPr>
          <a:xfrm>
            <a:off x="2368550" y="1937226"/>
            <a:ext cx="180340" cy="213360"/>
          </a:xfrm>
          <a:custGeom>
            <a:avLst/>
            <a:gdLst/>
            <a:ahLst/>
            <a:cxnLst/>
            <a:rect l="l" t="t" r="r" b="b"/>
            <a:pathLst>
              <a:path w="180339" h="213360">
                <a:moveTo>
                  <a:pt x="0" y="144303"/>
                </a:moveTo>
                <a:lnTo>
                  <a:pt x="1230" y="126444"/>
                </a:lnTo>
                <a:lnTo>
                  <a:pt x="2222" y="109061"/>
                </a:lnTo>
                <a:lnTo>
                  <a:pt x="4643" y="92154"/>
                </a:lnTo>
                <a:lnTo>
                  <a:pt x="21590" y="53756"/>
                </a:lnTo>
                <a:lnTo>
                  <a:pt x="50165" y="14108"/>
                </a:lnTo>
                <a:lnTo>
                  <a:pt x="110172" y="0"/>
                </a:lnTo>
                <a:lnTo>
                  <a:pt x="136961" y="8751"/>
                </a:lnTo>
                <a:lnTo>
                  <a:pt x="167481" y="48756"/>
                </a:lnTo>
                <a:lnTo>
                  <a:pt x="178752" y="90547"/>
                </a:lnTo>
                <a:lnTo>
                  <a:pt x="180339" y="98583"/>
                </a:lnTo>
                <a:lnTo>
                  <a:pt x="172124" y="134123"/>
                </a:lnTo>
                <a:lnTo>
                  <a:pt x="162242" y="161925"/>
                </a:lnTo>
                <a:lnTo>
                  <a:pt x="147121" y="186630"/>
                </a:lnTo>
                <a:lnTo>
                  <a:pt x="123189" y="212883"/>
                </a:lnTo>
                <a:lnTo>
                  <a:pt x="82867" y="197346"/>
                </a:lnTo>
                <a:lnTo>
                  <a:pt x="57784" y="179069"/>
                </a:lnTo>
                <a:lnTo>
                  <a:pt x="34607" y="160555"/>
                </a:lnTo>
                <a:lnTo>
                  <a:pt x="0" y="144303"/>
                </a:lnTo>
                <a:close/>
              </a:path>
            </a:pathLst>
          </a:custGeom>
          <a:ln w="9344">
            <a:solidFill>
              <a:srgbClr val="7F003F"/>
            </a:solidFill>
          </a:ln>
        </p:spPr>
        <p:txBody>
          <a:bodyPr wrap="square" lIns="0" tIns="0" rIns="0" bIns="0" rtlCol="0"/>
          <a:lstStyle/>
          <a:p>
            <a:endParaRPr/>
          </a:p>
        </p:txBody>
      </p:sp>
      <p:sp>
        <p:nvSpPr>
          <p:cNvPr id="420" name="object 420"/>
          <p:cNvSpPr/>
          <p:nvPr/>
        </p:nvSpPr>
        <p:spPr>
          <a:xfrm>
            <a:off x="2368550" y="19291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21" name="object 421"/>
          <p:cNvSpPr/>
          <p:nvPr/>
        </p:nvSpPr>
        <p:spPr>
          <a:xfrm>
            <a:off x="2548889" y="21501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22" name="object 422"/>
          <p:cNvSpPr/>
          <p:nvPr/>
        </p:nvSpPr>
        <p:spPr>
          <a:xfrm>
            <a:off x="2344420" y="1793557"/>
            <a:ext cx="180340" cy="211772"/>
          </a:xfrm>
          <a:prstGeom prst="rect">
            <a:avLst/>
          </a:prstGeom>
          <a:blipFill>
            <a:blip r:embed="rId98" cstate="print"/>
            <a:stretch>
              <a:fillRect/>
            </a:stretch>
          </a:blipFill>
        </p:spPr>
        <p:txBody>
          <a:bodyPr wrap="square" lIns="0" tIns="0" rIns="0" bIns="0" rtlCol="0"/>
          <a:lstStyle/>
          <a:p>
            <a:endParaRPr/>
          </a:p>
        </p:txBody>
      </p:sp>
      <p:sp>
        <p:nvSpPr>
          <p:cNvPr id="423" name="object 423"/>
          <p:cNvSpPr/>
          <p:nvPr/>
        </p:nvSpPr>
        <p:spPr>
          <a:xfrm>
            <a:off x="2344420" y="1792446"/>
            <a:ext cx="181610" cy="213360"/>
          </a:xfrm>
          <a:custGeom>
            <a:avLst/>
            <a:gdLst/>
            <a:ahLst/>
            <a:cxnLst/>
            <a:rect l="l" t="t" r="r" b="b"/>
            <a:pathLst>
              <a:path w="181610" h="213360">
                <a:moveTo>
                  <a:pt x="0" y="144303"/>
                </a:moveTo>
                <a:lnTo>
                  <a:pt x="5715" y="91618"/>
                </a:lnTo>
                <a:lnTo>
                  <a:pt x="22125" y="53756"/>
                </a:lnTo>
                <a:lnTo>
                  <a:pt x="50184" y="14108"/>
                </a:lnTo>
                <a:lnTo>
                  <a:pt x="110648" y="0"/>
                </a:lnTo>
                <a:lnTo>
                  <a:pt x="137497" y="8751"/>
                </a:lnTo>
                <a:lnTo>
                  <a:pt x="167679" y="48557"/>
                </a:lnTo>
                <a:lnTo>
                  <a:pt x="179824" y="89475"/>
                </a:lnTo>
                <a:lnTo>
                  <a:pt x="181610" y="97313"/>
                </a:lnTo>
                <a:lnTo>
                  <a:pt x="173216" y="133588"/>
                </a:lnTo>
                <a:lnTo>
                  <a:pt x="163036" y="161766"/>
                </a:lnTo>
                <a:lnTo>
                  <a:pt x="147855" y="186610"/>
                </a:lnTo>
                <a:lnTo>
                  <a:pt x="124460" y="212883"/>
                </a:lnTo>
                <a:lnTo>
                  <a:pt x="83939" y="196810"/>
                </a:lnTo>
                <a:lnTo>
                  <a:pt x="58419" y="178593"/>
                </a:lnTo>
                <a:lnTo>
                  <a:pt x="34805" y="160377"/>
                </a:lnTo>
                <a:lnTo>
                  <a:pt x="0" y="144303"/>
                </a:lnTo>
                <a:close/>
              </a:path>
            </a:pathLst>
          </a:custGeom>
          <a:ln w="9344">
            <a:solidFill>
              <a:srgbClr val="7F003F"/>
            </a:solidFill>
          </a:ln>
        </p:spPr>
        <p:txBody>
          <a:bodyPr wrap="square" lIns="0" tIns="0" rIns="0" bIns="0" rtlCol="0"/>
          <a:lstStyle/>
          <a:p>
            <a:endParaRPr/>
          </a:p>
        </p:txBody>
      </p:sp>
      <p:sp>
        <p:nvSpPr>
          <p:cNvPr id="424" name="object 424"/>
          <p:cNvSpPr/>
          <p:nvPr/>
        </p:nvSpPr>
        <p:spPr>
          <a:xfrm>
            <a:off x="2344420" y="17843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25" name="object 425"/>
          <p:cNvSpPr/>
          <p:nvPr/>
        </p:nvSpPr>
        <p:spPr>
          <a:xfrm>
            <a:off x="2526029" y="20053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26" name="object 426"/>
          <p:cNvSpPr/>
          <p:nvPr/>
        </p:nvSpPr>
        <p:spPr>
          <a:xfrm>
            <a:off x="2297429" y="1633537"/>
            <a:ext cx="180339" cy="211772"/>
          </a:xfrm>
          <a:prstGeom prst="rect">
            <a:avLst/>
          </a:prstGeom>
          <a:blipFill>
            <a:blip r:embed="rId99" cstate="print"/>
            <a:stretch>
              <a:fillRect/>
            </a:stretch>
          </a:blipFill>
        </p:spPr>
        <p:txBody>
          <a:bodyPr wrap="square" lIns="0" tIns="0" rIns="0" bIns="0" rtlCol="0"/>
          <a:lstStyle/>
          <a:p>
            <a:endParaRPr/>
          </a:p>
        </p:txBody>
      </p:sp>
      <p:sp>
        <p:nvSpPr>
          <p:cNvPr id="427" name="object 427"/>
          <p:cNvSpPr/>
          <p:nvPr/>
        </p:nvSpPr>
        <p:spPr>
          <a:xfrm>
            <a:off x="2297429" y="1632426"/>
            <a:ext cx="180340" cy="213360"/>
          </a:xfrm>
          <a:custGeom>
            <a:avLst/>
            <a:gdLst/>
            <a:ahLst/>
            <a:cxnLst/>
            <a:rect l="l" t="t" r="r" b="b"/>
            <a:pathLst>
              <a:path w="180339" h="213360">
                <a:moveTo>
                  <a:pt x="0" y="144303"/>
                </a:moveTo>
                <a:lnTo>
                  <a:pt x="4464" y="92154"/>
                </a:lnTo>
                <a:lnTo>
                  <a:pt x="21391" y="53756"/>
                </a:lnTo>
                <a:lnTo>
                  <a:pt x="49093" y="14108"/>
                </a:lnTo>
                <a:lnTo>
                  <a:pt x="110013" y="0"/>
                </a:lnTo>
                <a:lnTo>
                  <a:pt x="136941" y="8751"/>
                </a:lnTo>
                <a:lnTo>
                  <a:pt x="166945" y="48756"/>
                </a:lnTo>
                <a:lnTo>
                  <a:pt x="178573" y="90547"/>
                </a:lnTo>
                <a:lnTo>
                  <a:pt x="180339" y="98583"/>
                </a:lnTo>
                <a:lnTo>
                  <a:pt x="172124" y="134302"/>
                </a:lnTo>
                <a:lnTo>
                  <a:pt x="162242" y="162401"/>
                </a:lnTo>
                <a:lnTo>
                  <a:pt x="147121" y="187166"/>
                </a:lnTo>
                <a:lnTo>
                  <a:pt x="123189" y="212883"/>
                </a:lnTo>
                <a:lnTo>
                  <a:pt x="82867" y="197346"/>
                </a:lnTo>
                <a:lnTo>
                  <a:pt x="57784" y="179069"/>
                </a:lnTo>
                <a:lnTo>
                  <a:pt x="34607" y="160555"/>
                </a:lnTo>
                <a:lnTo>
                  <a:pt x="0" y="144303"/>
                </a:lnTo>
                <a:close/>
              </a:path>
            </a:pathLst>
          </a:custGeom>
          <a:ln w="9344">
            <a:solidFill>
              <a:srgbClr val="7F003F"/>
            </a:solidFill>
          </a:ln>
        </p:spPr>
        <p:txBody>
          <a:bodyPr wrap="square" lIns="0" tIns="0" rIns="0" bIns="0" rtlCol="0"/>
          <a:lstStyle/>
          <a:p>
            <a:endParaRPr/>
          </a:p>
        </p:txBody>
      </p:sp>
      <p:sp>
        <p:nvSpPr>
          <p:cNvPr id="428" name="object 428"/>
          <p:cNvSpPr/>
          <p:nvPr/>
        </p:nvSpPr>
        <p:spPr>
          <a:xfrm>
            <a:off x="2297429" y="162433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29" name="object 429"/>
          <p:cNvSpPr/>
          <p:nvPr/>
        </p:nvSpPr>
        <p:spPr>
          <a:xfrm>
            <a:off x="2477770" y="18453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30" name="object 430"/>
          <p:cNvSpPr/>
          <p:nvPr/>
        </p:nvSpPr>
        <p:spPr>
          <a:xfrm>
            <a:off x="1851660" y="2564129"/>
            <a:ext cx="181609" cy="212725"/>
          </a:xfrm>
          <a:prstGeom prst="rect">
            <a:avLst/>
          </a:prstGeom>
          <a:blipFill>
            <a:blip r:embed="rId100" cstate="print"/>
            <a:stretch>
              <a:fillRect/>
            </a:stretch>
          </a:blipFill>
        </p:spPr>
        <p:txBody>
          <a:bodyPr wrap="square" lIns="0" tIns="0" rIns="0" bIns="0" rtlCol="0"/>
          <a:lstStyle/>
          <a:p>
            <a:endParaRPr/>
          </a:p>
        </p:txBody>
      </p:sp>
      <p:sp>
        <p:nvSpPr>
          <p:cNvPr id="431" name="object 431"/>
          <p:cNvSpPr/>
          <p:nvPr/>
        </p:nvSpPr>
        <p:spPr>
          <a:xfrm>
            <a:off x="1851660" y="2562860"/>
            <a:ext cx="181610" cy="213360"/>
          </a:xfrm>
          <a:custGeom>
            <a:avLst/>
            <a:gdLst/>
            <a:ahLst/>
            <a:cxnLst/>
            <a:rect l="l" t="t" r="r" b="b"/>
            <a:pathLst>
              <a:path w="181610" h="213360">
                <a:moveTo>
                  <a:pt x="0" y="68579"/>
                </a:moveTo>
                <a:lnTo>
                  <a:pt x="5714" y="121265"/>
                </a:lnTo>
                <a:lnTo>
                  <a:pt x="22661" y="159127"/>
                </a:lnTo>
                <a:lnTo>
                  <a:pt x="50363" y="198774"/>
                </a:lnTo>
                <a:lnTo>
                  <a:pt x="111124" y="213042"/>
                </a:lnTo>
                <a:lnTo>
                  <a:pt x="137675" y="204668"/>
                </a:lnTo>
                <a:lnTo>
                  <a:pt x="167679" y="164861"/>
                </a:lnTo>
                <a:lnTo>
                  <a:pt x="179824" y="123428"/>
                </a:lnTo>
                <a:lnTo>
                  <a:pt x="181609" y="115569"/>
                </a:lnTo>
                <a:lnTo>
                  <a:pt x="173394" y="79831"/>
                </a:lnTo>
                <a:lnTo>
                  <a:pt x="163512" y="51593"/>
                </a:lnTo>
                <a:lnTo>
                  <a:pt x="148391" y="26451"/>
                </a:lnTo>
                <a:lnTo>
                  <a:pt x="124459" y="0"/>
                </a:lnTo>
                <a:lnTo>
                  <a:pt x="83939" y="16073"/>
                </a:lnTo>
                <a:lnTo>
                  <a:pt x="58419" y="34289"/>
                </a:lnTo>
                <a:lnTo>
                  <a:pt x="34805" y="52506"/>
                </a:lnTo>
                <a:lnTo>
                  <a:pt x="0" y="68579"/>
                </a:lnTo>
                <a:close/>
              </a:path>
            </a:pathLst>
          </a:custGeom>
          <a:ln w="9344">
            <a:solidFill>
              <a:srgbClr val="7F003F"/>
            </a:solidFill>
          </a:ln>
        </p:spPr>
        <p:txBody>
          <a:bodyPr wrap="square" lIns="0" tIns="0" rIns="0" bIns="0" rtlCol="0"/>
          <a:lstStyle/>
          <a:p>
            <a:endParaRPr/>
          </a:p>
        </p:txBody>
      </p:sp>
      <p:sp>
        <p:nvSpPr>
          <p:cNvPr id="432" name="object 432"/>
          <p:cNvSpPr/>
          <p:nvPr/>
        </p:nvSpPr>
        <p:spPr>
          <a:xfrm>
            <a:off x="1851660" y="27838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33" name="object 433"/>
          <p:cNvSpPr/>
          <p:nvPr/>
        </p:nvSpPr>
        <p:spPr>
          <a:xfrm>
            <a:off x="2033270" y="25628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34" name="object 434"/>
          <p:cNvSpPr/>
          <p:nvPr/>
        </p:nvSpPr>
        <p:spPr>
          <a:xfrm>
            <a:off x="1974850" y="2514600"/>
            <a:ext cx="180339" cy="214312"/>
          </a:xfrm>
          <a:prstGeom prst="rect">
            <a:avLst/>
          </a:prstGeom>
          <a:blipFill>
            <a:blip r:embed="rId101" cstate="print"/>
            <a:stretch>
              <a:fillRect/>
            </a:stretch>
          </a:blipFill>
        </p:spPr>
        <p:txBody>
          <a:bodyPr wrap="square" lIns="0" tIns="0" rIns="0" bIns="0" rtlCol="0"/>
          <a:lstStyle/>
          <a:p>
            <a:endParaRPr/>
          </a:p>
        </p:txBody>
      </p:sp>
      <p:sp>
        <p:nvSpPr>
          <p:cNvPr id="435" name="object 435"/>
          <p:cNvSpPr/>
          <p:nvPr/>
        </p:nvSpPr>
        <p:spPr>
          <a:xfrm>
            <a:off x="1974850" y="2515870"/>
            <a:ext cx="181610" cy="212725"/>
          </a:xfrm>
          <a:custGeom>
            <a:avLst/>
            <a:gdLst/>
            <a:ahLst/>
            <a:cxnLst/>
            <a:rect l="l" t="t" r="r" b="b"/>
            <a:pathLst>
              <a:path w="181610" h="212725">
                <a:moveTo>
                  <a:pt x="0" y="68579"/>
                </a:moveTo>
                <a:lnTo>
                  <a:pt x="1428" y="85903"/>
                </a:lnTo>
                <a:lnTo>
                  <a:pt x="2857" y="103346"/>
                </a:lnTo>
                <a:lnTo>
                  <a:pt x="5714" y="120550"/>
                </a:lnTo>
                <a:lnTo>
                  <a:pt x="22661" y="159127"/>
                </a:lnTo>
                <a:lnTo>
                  <a:pt x="50363" y="198774"/>
                </a:lnTo>
                <a:lnTo>
                  <a:pt x="110172" y="212407"/>
                </a:lnTo>
                <a:lnTo>
                  <a:pt x="136961" y="203954"/>
                </a:lnTo>
                <a:lnTo>
                  <a:pt x="167679" y="164127"/>
                </a:lnTo>
                <a:lnTo>
                  <a:pt x="179824" y="122336"/>
                </a:lnTo>
                <a:lnTo>
                  <a:pt x="181610" y="114300"/>
                </a:lnTo>
                <a:lnTo>
                  <a:pt x="173216" y="78581"/>
                </a:lnTo>
                <a:lnTo>
                  <a:pt x="163036" y="50482"/>
                </a:lnTo>
                <a:lnTo>
                  <a:pt x="147855" y="25717"/>
                </a:lnTo>
                <a:lnTo>
                  <a:pt x="124460" y="0"/>
                </a:lnTo>
                <a:lnTo>
                  <a:pt x="83939" y="15359"/>
                </a:lnTo>
                <a:lnTo>
                  <a:pt x="58419" y="33337"/>
                </a:lnTo>
                <a:lnTo>
                  <a:pt x="34805" y="51792"/>
                </a:lnTo>
                <a:lnTo>
                  <a:pt x="0" y="68579"/>
                </a:lnTo>
                <a:close/>
              </a:path>
            </a:pathLst>
          </a:custGeom>
          <a:ln w="9344">
            <a:solidFill>
              <a:srgbClr val="7F003F"/>
            </a:solidFill>
          </a:ln>
        </p:spPr>
        <p:txBody>
          <a:bodyPr wrap="square" lIns="0" tIns="0" rIns="0" bIns="0" rtlCol="0"/>
          <a:lstStyle/>
          <a:p>
            <a:endParaRPr/>
          </a:p>
        </p:txBody>
      </p:sp>
      <p:sp>
        <p:nvSpPr>
          <p:cNvPr id="436" name="object 436"/>
          <p:cNvSpPr/>
          <p:nvPr/>
        </p:nvSpPr>
        <p:spPr>
          <a:xfrm>
            <a:off x="1974850" y="27368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37" name="object 437"/>
          <p:cNvSpPr/>
          <p:nvPr/>
        </p:nvSpPr>
        <p:spPr>
          <a:xfrm>
            <a:off x="2156460" y="2515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38" name="object 438"/>
          <p:cNvSpPr/>
          <p:nvPr/>
        </p:nvSpPr>
        <p:spPr>
          <a:xfrm>
            <a:off x="2131060" y="2425700"/>
            <a:ext cx="181609" cy="214312"/>
          </a:xfrm>
          <a:prstGeom prst="rect">
            <a:avLst/>
          </a:prstGeom>
          <a:blipFill>
            <a:blip r:embed="rId102" cstate="print"/>
            <a:stretch>
              <a:fillRect/>
            </a:stretch>
          </a:blipFill>
        </p:spPr>
        <p:txBody>
          <a:bodyPr wrap="square" lIns="0" tIns="0" rIns="0" bIns="0" rtlCol="0"/>
          <a:lstStyle/>
          <a:p>
            <a:endParaRPr/>
          </a:p>
        </p:txBody>
      </p:sp>
      <p:sp>
        <p:nvSpPr>
          <p:cNvPr id="439" name="object 439"/>
          <p:cNvSpPr/>
          <p:nvPr/>
        </p:nvSpPr>
        <p:spPr>
          <a:xfrm>
            <a:off x="2131060" y="2426970"/>
            <a:ext cx="181610" cy="212725"/>
          </a:xfrm>
          <a:custGeom>
            <a:avLst/>
            <a:gdLst/>
            <a:ahLst/>
            <a:cxnLst/>
            <a:rect l="l" t="t" r="r" b="b"/>
            <a:pathLst>
              <a:path w="181610" h="212725">
                <a:moveTo>
                  <a:pt x="0" y="68579"/>
                </a:moveTo>
                <a:lnTo>
                  <a:pt x="1428" y="85903"/>
                </a:lnTo>
                <a:lnTo>
                  <a:pt x="2857" y="103346"/>
                </a:lnTo>
                <a:lnTo>
                  <a:pt x="5714" y="120550"/>
                </a:lnTo>
                <a:lnTo>
                  <a:pt x="22661" y="159127"/>
                </a:lnTo>
                <a:lnTo>
                  <a:pt x="50363" y="198774"/>
                </a:lnTo>
                <a:lnTo>
                  <a:pt x="111124" y="212407"/>
                </a:lnTo>
                <a:lnTo>
                  <a:pt x="137675" y="203954"/>
                </a:lnTo>
                <a:lnTo>
                  <a:pt x="167679" y="164127"/>
                </a:lnTo>
                <a:lnTo>
                  <a:pt x="179824" y="122336"/>
                </a:lnTo>
                <a:lnTo>
                  <a:pt x="181609" y="114300"/>
                </a:lnTo>
                <a:lnTo>
                  <a:pt x="173394" y="78581"/>
                </a:lnTo>
                <a:lnTo>
                  <a:pt x="163512" y="50482"/>
                </a:lnTo>
                <a:lnTo>
                  <a:pt x="148391" y="25717"/>
                </a:lnTo>
                <a:lnTo>
                  <a:pt x="124459" y="0"/>
                </a:lnTo>
                <a:lnTo>
                  <a:pt x="83939" y="15359"/>
                </a:lnTo>
                <a:lnTo>
                  <a:pt x="58419" y="33337"/>
                </a:lnTo>
                <a:lnTo>
                  <a:pt x="34805" y="51792"/>
                </a:lnTo>
                <a:lnTo>
                  <a:pt x="0" y="68579"/>
                </a:lnTo>
                <a:close/>
              </a:path>
            </a:pathLst>
          </a:custGeom>
          <a:ln w="9344">
            <a:solidFill>
              <a:srgbClr val="7F003F"/>
            </a:solidFill>
          </a:ln>
        </p:spPr>
        <p:txBody>
          <a:bodyPr wrap="square" lIns="0" tIns="0" rIns="0" bIns="0" rtlCol="0"/>
          <a:lstStyle/>
          <a:p>
            <a:endParaRPr/>
          </a:p>
        </p:txBody>
      </p:sp>
      <p:sp>
        <p:nvSpPr>
          <p:cNvPr id="440" name="object 440"/>
          <p:cNvSpPr/>
          <p:nvPr/>
        </p:nvSpPr>
        <p:spPr>
          <a:xfrm>
            <a:off x="2131060" y="26479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1" name="object 441"/>
          <p:cNvSpPr/>
          <p:nvPr/>
        </p:nvSpPr>
        <p:spPr>
          <a:xfrm>
            <a:off x="2312670" y="24269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2" name="object 442"/>
          <p:cNvSpPr/>
          <p:nvPr/>
        </p:nvSpPr>
        <p:spPr>
          <a:xfrm>
            <a:off x="2199639" y="2327910"/>
            <a:ext cx="181610" cy="212407"/>
          </a:xfrm>
          <a:prstGeom prst="rect">
            <a:avLst/>
          </a:prstGeom>
          <a:blipFill>
            <a:blip r:embed="rId103" cstate="print"/>
            <a:stretch>
              <a:fillRect/>
            </a:stretch>
          </a:blipFill>
        </p:spPr>
        <p:txBody>
          <a:bodyPr wrap="square" lIns="0" tIns="0" rIns="0" bIns="0" rtlCol="0"/>
          <a:lstStyle/>
          <a:p>
            <a:endParaRPr/>
          </a:p>
        </p:txBody>
      </p:sp>
      <p:sp>
        <p:nvSpPr>
          <p:cNvPr id="443" name="object 443"/>
          <p:cNvSpPr/>
          <p:nvPr/>
        </p:nvSpPr>
        <p:spPr>
          <a:xfrm>
            <a:off x="2199639" y="2326639"/>
            <a:ext cx="181610" cy="213360"/>
          </a:xfrm>
          <a:custGeom>
            <a:avLst/>
            <a:gdLst/>
            <a:ahLst/>
            <a:cxnLst/>
            <a:rect l="l" t="t" r="r" b="b"/>
            <a:pathLst>
              <a:path w="181610" h="213360">
                <a:moveTo>
                  <a:pt x="0" y="68580"/>
                </a:moveTo>
                <a:lnTo>
                  <a:pt x="5715" y="121265"/>
                </a:lnTo>
                <a:lnTo>
                  <a:pt x="22661" y="159127"/>
                </a:lnTo>
                <a:lnTo>
                  <a:pt x="50363" y="198774"/>
                </a:lnTo>
                <a:lnTo>
                  <a:pt x="110648" y="213042"/>
                </a:lnTo>
                <a:lnTo>
                  <a:pt x="137497" y="204668"/>
                </a:lnTo>
                <a:lnTo>
                  <a:pt x="167679" y="164663"/>
                </a:lnTo>
                <a:lnTo>
                  <a:pt x="179824" y="122356"/>
                </a:lnTo>
                <a:lnTo>
                  <a:pt x="181610" y="114300"/>
                </a:lnTo>
                <a:lnTo>
                  <a:pt x="173394" y="79295"/>
                </a:lnTo>
                <a:lnTo>
                  <a:pt x="163512" y="51434"/>
                </a:lnTo>
                <a:lnTo>
                  <a:pt x="148391" y="26431"/>
                </a:lnTo>
                <a:lnTo>
                  <a:pt x="124460" y="0"/>
                </a:lnTo>
                <a:lnTo>
                  <a:pt x="83939" y="15537"/>
                </a:lnTo>
                <a:lnTo>
                  <a:pt x="58419" y="33813"/>
                </a:lnTo>
                <a:lnTo>
                  <a:pt x="34805" y="52327"/>
                </a:lnTo>
                <a:lnTo>
                  <a:pt x="0" y="68580"/>
                </a:lnTo>
                <a:close/>
              </a:path>
            </a:pathLst>
          </a:custGeom>
          <a:ln w="9344">
            <a:solidFill>
              <a:srgbClr val="7F003F"/>
            </a:solidFill>
          </a:ln>
        </p:spPr>
        <p:txBody>
          <a:bodyPr wrap="square" lIns="0" tIns="0" rIns="0" bIns="0" rtlCol="0"/>
          <a:lstStyle/>
          <a:p>
            <a:endParaRPr/>
          </a:p>
        </p:txBody>
      </p:sp>
      <p:sp>
        <p:nvSpPr>
          <p:cNvPr id="444" name="object 444"/>
          <p:cNvSpPr/>
          <p:nvPr/>
        </p:nvSpPr>
        <p:spPr>
          <a:xfrm>
            <a:off x="2199639" y="25476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5" name="object 445"/>
          <p:cNvSpPr/>
          <p:nvPr/>
        </p:nvSpPr>
        <p:spPr>
          <a:xfrm>
            <a:off x="2381250" y="23266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6" name="object 446"/>
          <p:cNvSpPr/>
          <p:nvPr/>
        </p:nvSpPr>
        <p:spPr>
          <a:xfrm>
            <a:off x="2364739" y="1948179"/>
            <a:ext cx="180340" cy="212883"/>
          </a:xfrm>
          <a:prstGeom prst="rect">
            <a:avLst/>
          </a:prstGeom>
          <a:blipFill>
            <a:blip r:embed="rId104" cstate="print"/>
            <a:stretch>
              <a:fillRect/>
            </a:stretch>
          </a:blipFill>
        </p:spPr>
        <p:txBody>
          <a:bodyPr wrap="square" lIns="0" tIns="0" rIns="0" bIns="0" rtlCol="0"/>
          <a:lstStyle/>
          <a:p>
            <a:endParaRPr/>
          </a:p>
        </p:txBody>
      </p:sp>
      <p:sp>
        <p:nvSpPr>
          <p:cNvPr id="447" name="object 447"/>
          <p:cNvSpPr/>
          <p:nvPr/>
        </p:nvSpPr>
        <p:spPr>
          <a:xfrm>
            <a:off x="2364739" y="1946910"/>
            <a:ext cx="181610" cy="213360"/>
          </a:xfrm>
          <a:custGeom>
            <a:avLst/>
            <a:gdLst/>
            <a:ahLst/>
            <a:cxnLst/>
            <a:rect l="l" t="t" r="r" b="b"/>
            <a:pathLst>
              <a:path w="181610" h="213360">
                <a:moveTo>
                  <a:pt x="0" y="68579"/>
                </a:moveTo>
                <a:lnTo>
                  <a:pt x="5715" y="121265"/>
                </a:lnTo>
                <a:lnTo>
                  <a:pt x="22661" y="159127"/>
                </a:lnTo>
                <a:lnTo>
                  <a:pt x="50363" y="198774"/>
                </a:lnTo>
                <a:lnTo>
                  <a:pt x="110648" y="213042"/>
                </a:lnTo>
                <a:lnTo>
                  <a:pt x="137497" y="204668"/>
                </a:lnTo>
                <a:lnTo>
                  <a:pt x="167679" y="164861"/>
                </a:lnTo>
                <a:lnTo>
                  <a:pt x="179824" y="123428"/>
                </a:lnTo>
                <a:lnTo>
                  <a:pt x="181610" y="115569"/>
                </a:lnTo>
                <a:lnTo>
                  <a:pt x="173216" y="79831"/>
                </a:lnTo>
                <a:lnTo>
                  <a:pt x="163036" y="51593"/>
                </a:lnTo>
                <a:lnTo>
                  <a:pt x="147855" y="26451"/>
                </a:lnTo>
                <a:lnTo>
                  <a:pt x="124460" y="0"/>
                </a:lnTo>
                <a:lnTo>
                  <a:pt x="83939" y="16073"/>
                </a:lnTo>
                <a:lnTo>
                  <a:pt x="58419" y="34289"/>
                </a:lnTo>
                <a:lnTo>
                  <a:pt x="34805" y="52506"/>
                </a:lnTo>
                <a:lnTo>
                  <a:pt x="0" y="68579"/>
                </a:lnTo>
                <a:close/>
              </a:path>
            </a:pathLst>
          </a:custGeom>
          <a:ln w="9344">
            <a:solidFill>
              <a:srgbClr val="7F003F"/>
            </a:solidFill>
          </a:ln>
        </p:spPr>
        <p:txBody>
          <a:bodyPr wrap="square" lIns="0" tIns="0" rIns="0" bIns="0" rtlCol="0"/>
          <a:lstStyle/>
          <a:p>
            <a:endParaRPr/>
          </a:p>
        </p:txBody>
      </p:sp>
      <p:sp>
        <p:nvSpPr>
          <p:cNvPr id="448" name="object 448"/>
          <p:cNvSpPr/>
          <p:nvPr/>
        </p:nvSpPr>
        <p:spPr>
          <a:xfrm>
            <a:off x="2364739" y="21678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9" name="object 449"/>
          <p:cNvSpPr/>
          <p:nvPr/>
        </p:nvSpPr>
        <p:spPr>
          <a:xfrm>
            <a:off x="2546350" y="19469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50" name="object 450"/>
          <p:cNvSpPr/>
          <p:nvPr/>
        </p:nvSpPr>
        <p:spPr>
          <a:xfrm>
            <a:off x="2340610" y="2094229"/>
            <a:ext cx="181609" cy="212248"/>
          </a:xfrm>
          <a:prstGeom prst="rect">
            <a:avLst/>
          </a:prstGeom>
          <a:blipFill>
            <a:blip r:embed="rId105" cstate="print"/>
            <a:stretch>
              <a:fillRect/>
            </a:stretch>
          </a:blipFill>
        </p:spPr>
        <p:txBody>
          <a:bodyPr wrap="square" lIns="0" tIns="0" rIns="0" bIns="0" rtlCol="0"/>
          <a:lstStyle/>
          <a:p>
            <a:endParaRPr/>
          </a:p>
        </p:txBody>
      </p:sp>
      <p:sp>
        <p:nvSpPr>
          <p:cNvPr id="451" name="object 451"/>
          <p:cNvSpPr/>
          <p:nvPr/>
        </p:nvSpPr>
        <p:spPr>
          <a:xfrm>
            <a:off x="2340610" y="2092960"/>
            <a:ext cx="181610" cy="213360"/>
          </a:xfrm>
          <a:custGeom>
            <a:avLst/>
            <a:gdLst/>
            <a:ahLst/>
            <a:cxnLst/>
            <a:rect l="l" t="t" r="r" b="b"/>
            <a:pathLst>
              <a:path w="181610" h="213360">
                <a:moveTo>
                  <a:pt x="0" y="68579"/>
                </a:moveTo>
                <a:lnTo>
                  <a:pt x="5714" y="121265"/>
                </a:lnTo>
                <a:lnTo>
                  <a:pt x="22661" y="159127"/>
                </a:lnTo>
                <a:lnTo>
                  <a:pt x="50363" y="198774"/>
                </a:lnTo>
                <a:lnTo>
                  <a:pt x="111124" y="213042"/>
                </a:lnTo>
                <a:lnTo>
                  <a:pt x="137675" y="204668"/>
                </a:lnTo>
                <a:lnTo>
                  <a:pt x="167679" y="164663"/>
                </a:lnTo>
                <a:lnTo>
                  <a:pt x="179824" y="122356"/>
                </a:lnTo>
                <a:lnTo>
                  <a:pt x="181609" y="114300"/>
                </a:lnTo>
                <a:lnTo>
                  <a:pt x="173394" y="79295"/>
                </a:lnTo>
                <a:lnTo>
                  <a:pt x="163512" y="51434"/>
                </a:lnTo>
                <a:lnTo>
                  <a:pt x="148391" y="26431"/>
                </a:lnTo>
                <a:lnTo>
                  <a:pt x="124459" y="0"/>
                </a:lnTo>
                <a:lnTo>
                  <a:pt x="83939" y="16073"/>
                </a:lnTo>
                <a:lnTo>
                  <a:pt x="58419" y="34289"/>
                </a:lnTo>
                <a:lnTo>
                  <a:pt x="34805" y="52506"/>
                </a:lnTo>
                <a:lnTo>
                  <a:pt x="0" y="68579"/>
                </a:lnTo>
                <a:close/>
              </a:path>
            </a:pathLst>
          </a:custGeom>
          <a:ln w="9344">
            <a:solidFill>
              <a:srgbClr val="7F003F"/>
            </a:solidFill>
          </a:ln>
        </p:spPr>
        <p:txBody>
          <a:bodyPr wrap="square" lIns="0" tIns="0" rIns="0" bIns="0" rtlCol="0"/>
          <a:lstStyle/>
          <a:p>
            <a:endParaRPr/>
          </a:p>
        </p:txBody>
      </p:sp>
      <p:sp>
        <p:nvSpPr>
          <p:cNvPr id="452" name="object 452"/>
          <p:cNvSpPr/>
          <p:nvPr/>
        </p:nvSpPr>
        <p:spPr>
          <a:xfrm>
            <a:off x="2340610" y="23139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53" name="object 453"/>
          <p:cNvSpPr/>
          <p:nvPr/>
        </p:nvSpPr>
        <p:spPr>
          <a:xfrm>
            <a:off x="2522220" y="20929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54" name="object 454"/>
          <p:cNvSpPr/>
          <p:nvPr/>
        </p:nvSpPr>
        <p:spPr>
          <a:xfrm>
            <a:off x="2293620" y="2252979"/>
            <a:ext cx="180340" cy="212407"/>
          </a:xfrm>
          <a:prstGeom prst="rect">
            <a:avLst/>
          </a:prstGeom>
          <a:blipFill>
            <a:blip r:embed="rId106" cstate="print"/>
            <a:stretch>
              <a:fillRect/>
            </a:stretch>
          </a:blipFill>
        </p:spPr>
        <p:txBody>
          <a:bodyPr wrap="square" lIns="0" tIns="0" rIns="0" bIns="0" rtlCol="0"/>
          <a:lstStyle/>
          <a:p>
            <a:endParaRPr/>
          </a:p>
        </p:txBody>
      </p:sp>
      <p:sp>
        <p:nvSpPr>
          <p:cNvPr id="455" name="object 455"/>
          <p:cNvSpPr/>
          <p:nvPr/>
        </p:nvSpPr>
        <p:spPr>
          <a:xfrm>
            <a:off x="2293620" y="2251710"/>
            <a:ext cx="181610" cy="213360"/>
          </a:xfrm>
          <a:custGeom>
            <a:avLst/>
            <a:gdLst/>
            <a:ahLst/>
            <a:cxnLst/>
            <a:rect l="l" t="t" r="r" b="b"/>
            <a:pathLst>
              <a:path w="181610" h="213360">
                <a:moveTo>
                  <a:pt x="0" y="68579"/>
                </a:moveTo>
                <a:lnTo>
                  <a:pt x="5715" y="121265"/>
                </a:lnTo>
                <a:lnTo>
                  <a:pt x="22125" y="159127"/>
                </a:lnTo>
                <a:lnTo>
                  <a:pt x="50184" y="198774"/>
                </a:lnTo>
                <a:lnTo>
                  <a:pt x="110648" y="213042"/>
                </a:lnTo>
                <a:lnTo>
                  <a:pt x="137497" y="204668"/>
                </a:lnTo>
                <a:lnTo>
                  <a:pt x="167679" y="164663"/>
                </a:lnTo>
                <a:lnTo>
                  <a:pt x="179824" y="122356"/>
                </a:lnTo>
                <a:lnTo>
                  <a:pt x="181610" y="114300"/>
                </a:lnTo>
                <a:lnTo>
                  <a:pt x="173216" y="79295"/>
                </a:lnTo>
                <a:lnTo>
                  <a:pt x="163036" y="51434"/>
                </a:lnTo>
                <a:lnTo>
                  <a:pt x="147855" y="26431"/>
                </a:lnTo>
                <a:lnTo>
                  <a:pt x="124460" y="0"/>
                </a:lnTo>
                <a:lnTo>
                  <a:pt x="83939" y="16073"/>
                </a:lnTo>
                <a:lnTo>
                  <a:pt x="58419" y="34289"/>
                </a:lnTo>
                <a:lnTo>
                  <a:pt x="34805" y="52506"/>
                </a:lnTo>
                <a:lnTo>
                  <a:pt x="0" y="68579"/>
                </a:lnTo>
                <a:close/>
              </a:path>
            </a:pathLst>
          </a:custGeom>
          <a:ln w="9344">
            <a:solidFill>
              <a:srgbClr val="7F003F"/>
            </a:solidFill>
          </a:ln>
        </p:spPr>
        <p:txBody>
          <a:bodyPr wrap="square" lIns="0" tIns="0" rIns="0" bIns="0" rtlCol="0"/>
          <a:lstStyle/>
          <a:p>
            <a:endParaRPr/>
          </a:p>
        </p:txBody>
      </p:sp>
      <p:sp>
        <p:nvSpPr>
          <p:cNvPr id="456" name="object 456"/>
          <p:cNvSpPr/>
          <p:nvPr/>
        </p:nvSpPr>
        <p:spPr>
          <a:xfrm>
            <a:off x="2293620" y="24726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57" name="object 457"/>
          <p:cNvSpPr/>
          <p:nvPr/>
        </p:nvSpPr>
        <p:spPr>
          <a:xfrm>
            <a:off x="2475229" y="22517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58" name="object 458"/>
          <p:cNvSpPr/>
          <p:nvPr/>
        </p:nvSpPr>
        <p:spPr>
          <a:xfrm>
            <a:off x="1348898" y="2567939"/>
            <a:ext cx="213201" cy="180339"/>
          </a:xfrm>
          <a:prstGeom prst="rect">
            <a:avLst/>
          </a:prstGeom>
          <a:blipFill>
            <a:blip r:embed="rId107" cstate="print"/>
            <a:stretch>
              <a:fillRect/>
            </a:stretch>
          </a:blipFill>
        </p:spPr>
        <p:txBody>
          <a:bodyPr wrap="square" lIns="0" tIns="0" rIns="0" bIns="0" rtlCol="0"/>
          <a:lstStyle/>
          <a:p>
            <a:endParaRPr/>
          </a:p>
        </p:txBody>
      </p:sp>
      <p:sp>
        <p:nvSpPr>
          <p:cNvPr id="459" name="object 459"/>
          <p:cNvSpPr/>
          <p:nvPr/>
        </p:nvSpPr>
        <p:spPr>
          <a:xfrm>
            <a:off x="1349057" y="2566670"/>
            <a:ext cx="213360" cy="181610"/>
          </a:xfrm>
          <a:custGeom>
            <a:avLst/>
            <a:gdLst/>
            <a:ahLst/>
            <a:cxnLst/>
            <a:rect l="l" t="t" r="r" b="b"/>
            <a:pathLst>
              <a:path w="213359" h="181610">
                <a:moveTo>
                  <a:pt x="144462" y="0"/>
                </a:moveTo>
                <a:lnTo>
                  <a:pt x="91777" y="5715"/>
                </a:lnTo>
                <a:lnTo>
                  <a:pt x="53915" y="22661"/>
                </a:lnTo>
                <a:lnTo>
                  <a:pt x="14267" y="50363"/>
                </a:lnTo>
                <a:lnTo>
                  <a:pt x="0" y="110648"/>
                </a:lnTo>
                <a:lnTo>
                  <a:pt x="8374" y="137497"/>
                </a:lnTo>
                <a:lnTo>
                  <a:pt x="48379" y="167679"/>
                </a:lnTo>
                <a:lnTo>
                  <a:pt x="90685" y="179824"/>
                </a:lnTo>
                <a:lnTo>
                  <a:pt x="98742" y="181609"/>
                </a:lnTo>
                <a:lnTo>
                  <a:pt x="133746" y="173394"/>
                </a:lnTo>
                <a:lnTo>
                  <a:pt x="161607" y="163512"/>
                </a:lnTo>
                <a:lnTo>
                  <a:pt x="186610" y="148391"/>
                </a:lnTo>
                <a:lnTo>
                  <a:pt x="213042" y="124459"/>
                </a:lnTo>
                <a:lnTo>
                  <a:pt x="196969" y="83939"/>
                </a:lnTo>
                <a:lnTo>
                  <a:pt x="178752" y="58419"/>
                </a:lnTo>
                <a:lnTo>
                  <a:pt x="160535" y="34805"/>
                </a:lnTo>
                <a:lnTo>
                  <a:pt x="144462" y="0"/>
                </a:lnTo>
                <a:close/>
              </a:path>
            </a:pathLst>
          </a:custGeom>
          <a:ln w="9344">
            <a:solidFill>
              <a:srgbClr val="7F003F"/>
            </a:solidFill>
          </a:ln>
        </p:spPr>
        <p:txBody>
          <a:bodyPr wrap="square" lIns="0" tIns="0" rIns="0" bIns="0" rtlCol="0"/>
          <a:lstStyle/>
          <a:p>
            <a:endParaRPr/>
          </a:p>
        </p:txBody>
      </p:sp>
      <p:sp>
        <p:nvSpPr>
          <p:cNvPr id="460" name="object 460"/>
          <p:cNvSpPr/>
          <p:nvPr/>
        </p:nvSpPr>
        <p:spPr>
          <a:xfrm>
            <a:off x="1341119" y="25666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61" name="object 461"/>
          <p:cNvSpPr/>
          <p:nvPr/>
        </p:nvSpPr>
        <p:spPr>
          <a:xfrm>
            <a:off x="1562100" y="27482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62" name="object 462"/>
          <p:cNvSpPr/>
          <p:nvPr/>
        </p:nvSpPr>
        <p:spPr>
          <a:xfrm>
            <a:off x="1437798" y="1489710"/>
            <a:ext cx="213201" cy="180339"/>
          </a:xfrm>
          <a:prstGeom prst="rect">
            <a:avLst/>
          </a:prstGeom>
          <a:blipFill>
            <a:blip r:embed="rId108" cstate="print"/>
            <a:stretch>
              <a:fillRect/>
            </a:stretch>
          </a:blipFill>
        </p:spPr>
        <p:txBody>
          <a:bodyPr wrap="square" lIns="0" tIns="0" rIns="0" bIns="0" rtlCol="0"/>
          <a:lstStyle/>
          <a:p>
            <a:endParaRPr/>
          </a:p>
        </p:txBody>
      </p:sp>
      <p:sp>
        <p:nvSpPr>
          <p:cNvPr id="463" name="object 463"/>
          <p:cNvSpPr/>
          <p:nvPr/>
        </p:nvSpPr>
        <p:spPr>
          <a:xfrm>
            <a:off x="1437957" y="1488439"/>
            <a:ext cx="213360" cy="181610"/>
          </a:xfrm>
          <a:custGeom>
            <a:avLst/>
            <a:gdLst/>
            <a:ahLst/>
            <a:cxnLst/>
            <a:rect l="l" t="t" r="r" b="b"/>
            <a:pathLst>
              <a:path w="213360" h="181610">
                <a:moveTo>
                  <a:pt x="144462" y="0"/>
                </a:moveTo>
                <a:lnTo>
                  <a:pt x="91777" y="5715"/>
                </a:lnTo>
                <a:lnTo>
                  <a:pt x="53915" y="22661"/>
                </a:lnTo>
                <a:lnTo>
                  <a:pt x="14267" y="50363"/>
                </a:lnTo>
                <a:lnTo>
                  <a:pt x="0" y="110648"/>
                </a:lnTo>
                <a:lnTo>
                  <a:pt x="8374" y="137497"/>
                </a:lnTo>
                <a:lnTo>
                  <a:pt x="48379" y="167679"/>
                </a:lnTo>
                <a:lnTo>
                  <a:pt x="90685" y="179824"/>
                </a:lnTo>
                <a:lnTo>
                  <a:pt x="98742" y="181610"/>
                </a:lnTo>
                <a:lnTo>
                  <a:pt x="133746" y="173394"/>
                </a:lnTo>
                <a:lnTo>
                  <a:pt x="161607" y="163512"/>
                </a:lnTo>
                <a:lnTo>
                  <a:pt x="186610" y="148391"/>
                </a:lnTo>
                <a:lnTo>
                  <a:pt x="213042" y="124460"/>
                </a:lnTo>
                <a:lnTo>
                  <a:pt x="197504" y="83939"/>
                </a:lnTo>
                <a:lnTo>
                  <a:pt x="179228" y="58419"/>
                </a:lnTo>
                <a:lnTo>
                  <a:pt x="160714" y="34805"/>
                </a:lnTo>
                <a:lnTo>
                  <a:pt x="144462" y="0"/>
                </a:lnTo>
                <a:close/>
              </a:path>
            </a:pathLst>
          </a:custGeom>
          <a:ln w="9344">
            <a:solidFill>
              <a:srgbClr val="7F003F"/>
            </a:solidFill>
          </a:ln>
        </p:spPr>
        <p:txBody>
          <a:bodyPr wrap="square" lIns="0" tIns="0" rIns="0" bIns="0" rtlCol="0"/>
          <a:lstStyle/>
          <a:p>
            <a:endParaRPr/>
          </a:p>
        </p:txBody>
      </p:sp>
      <p:sp>
        <p:nvSpPr>
          <p:cNvPr id="464" name="object 464"/>
          <p:cNvSpPr/>
          <p:nvPr/>
        </p:nvSpPr>
        <p:spPr>
          <a:xfrm>
            <a:off x="1430019" y="14884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65" name="object 465"/>
          <p:cNvSpPr/>
          <p:nvPr/>
        </p:nvSpPr>
        <p:spPr>
          <a:xfrm>
            <a:off x="1651000" y="16700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66" name="object 466"/>
          <p:cNvSpPr/>
          <p:nvPr/>
        </p:nvSpPr>
        <p:spPr>
          <a:xfrm>
            <a:off x="1681797" y="1282700"/>
            <a:ext cx="213042" cy="180339"/>
          </a:xfrm>
          <a:prstGeom prst="rect">
            <a:avLst/>
          </a:prstGeom>
          <a:blipFill>
            <a:blip r:embed="rId109" cstate="print"/>
            <a:stretch>
              <a:fillRect/>
            </a:stretch>
          </a:blipFill>
        </p:spPr>
        <p:txBody>
          <a:bodyPr wrap="square" lIns="0" tIns="0" rIns="0" bIns="0" rtlCol="0"/>
          <a:lstStyle/>
          <a:p>
            <a:endParaRPr/>
          </a:p>
        </p:txBody>
      </p:sp>
      <p:sp>
        <p:nvSpPr>
          <p:cNvPr id="467" name="object 467"/>
          <p:cNvSpPr/>
          <p:nvPr/>
        </p:nvSpPr>
        <p:spPr>
          <a:xfrm>
            <a:off x="1682432" y="1282700"/>
            <a:ext cx="212725" cy="181610"/>
          </a:xfrm>
          <a:custGeom>
            <a:avLst/>
            <a:gdLst/>
            <a:ahLst/>
            <a:cxnLst/>
            <a:rect l="l" t="t" r="r" b="b"/>
            <a:pathLst>
              <a:path w="212725" h="181609">
                <a:moveTo>
                  <a:pt x="143827" y="0"/>
                </a:moveTo>
                <a:lnTo>
                  <a:pt x="126503" y="1408"/>
                </a:lnTo>
                <a:lnTo>
                  <a:pt x="109061" y="2698"/>
                </a:lnTo>
                <a:lnTo>
                  <a:pt x="91856" y="5179"/>
                </a:lnTo>
                <a:lnTo>
                  <a:pt x="53280" y="21589"/>
                </a:lnTo>
                <a:lnTo>
                  <a:pt x="13632" y="50164"/>
                </a:lnTo>
                <a:lnTo>
                  <a:pt x="0" y="110172"/>
                </a:lnTo>
                <a:lnTo>
                  <a:pt x="8453" y="136961"/>
                </a:lnTo>
                <a:lnTo>
                  <a:pt x="48279" y="167679"/>
                </a:lnTo>
                <a:lnTo>
                  <a:pt x="90070" y="179824"/>
                </a:lnTo>
                <a:lnTo>
                  <a:pt x="98107" y="181610"/>
                </a:lnTo>
                <a:lnTo>
                  <a:pt x="133826" y="172660"/>
                </a:lnTo>
                <a:lnTo>
                  <a:pt x="161925" y="162401"/>
                </a:lnTo>
                <a:lnTo>
                  <a:pt x="186689" y="147141"/>
                </a:lnTo>
                <a:lnTo>
                  <a:pt x="212407" y="123189"/>
                </a:lnTo>
                <a:lnTo>
                  <a:pt x="197048" y="83403"/>
                </a:lnTo>
                <a:lnTo>
                  <a:pt x="179069" y="58261"/>
                </a:lnTo>
                <a:lnTo>
                  <a:pt x="160615" y="34786"/>
                </a:lnTo>
                <a:lnTo>
                  <a:pt x="143827" y="0"/>
                </a:lnTo>
                <a:close/>
              </a:path>
            </a:pathLst>
          </a:custGeom>
          <a:ln w="9344">
            <a:solidFill>
              <a:srgbClr val="7F003F"/>
            </a:solidFill>
          </a:ln>
        </p:spPr>
        <p:txBody>
          <a:bodyPr wrap="square" lIns="0" tIns="0" rIns="0" bIns="0" rtlCol="0"/>
          <a:lstStyle/>
          <a:p>
            <a:endParaRPr/>
          </a:p>
        </p:txBody>
      </p:sp>
      <p:sp>
        <p:nvSpPr>
          <p:cNvPr id="468" name="object 468"/>
          <p:cNvSpPr/>
          <p:nvPr/>
        </p:nvSpPr>
        <p:spPr>
          <a:xfrm>
            <a:off x="1673860" y="12827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69" name="object 469"/>
          <p:cNvSpPr/>
          <p:nvPr/>
        </p:nvSpPr>
        <p:spPr>
          <a:xfrm>
            <a:off x="1894839" y="14643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70" name="object 470"/>
          <p:cNvSpPr/>
          <p:nvPr/>
        </p:nvSpPr>
        <p:spPr>
          <a:xfrm>
            <a:off x="1537176" y="1305560"/>
            <a:ext cx="212883" cy="180339"/>
          </a:xfrm>
          <a:prstGeom prst="rect">
            <a:avLst/>
          </a:prstGeom>
          <a:blipFill>
            <a:blip r:embed="rId110" cstate="print"/>
            <a:stretch>
              <a:fillRect/>
            </a:stretch>
          </a:blipFill>
        </p:spPr>
        <p:txBody>
          <a:bodyPr wrap="square" lIns="0" tIns="0" rIns="0" bIns="0" rtlCol="0"/>
          <a:lstStyle/>
          <a:p>
            <a:endParaRPr/>
          </a:p>
        </p:txBody>
      </p:sp>
      <p:sp>
        <p:nvSpPr>
          <p:cNvPr id="471" name="object 471"/>
          <p:cNvSpPr/>
          <p:nvPr/>
        </p:nvSpPr>
        <p:spPr>
          <a:xfrm>
            <a:off x="1538287" y="1304289"/>
            <a:ext cx="213360" cy="181610"/>
          </a:xfrm>
          <a:custGeom>
            <a:avLst/>
            <a:gdLst/>
            <a:ahLst/>
            <a:cxnLst/>
            <a:rect l="l" t="t" r="r" b="b"/>
            <a:pathLst>
              <a:path w="213360" h="181609">
                <a:moveTo>
                  <a:pt x="144462" y="0"/>
                </a:moveTo>
                <a:lnTo>
                  <a:pt x="91777" y="5715"/>
                </a:lnTo>
                <a:lnTo>
                  <a:pt x="53915" y="22661"/>
                </a:lnTo>
                <a:lnTo>
                  <a:pt x="14267" y="50363"/>
                </a:lnTo>
                <a:lnTo>
                  <a:pt x="0" y="110648"/>
                </a:lnTo>
                <a:lnTo>
                  <a:pt x="8374" y="137497"/>
                </a:lnTo>
                <a:lnTo>
                  <a:pt x="48180" y="167679"/>
                </a:lnTo>
                <a:lnTo>
                  <a:pt x="89614" y="179824"/>
                </a:lnTo>
                <a:lnTo>
                  <a:pt x="97472" y="181610"/>
                </a:lnTo>
                <a:lnTo>
                  <a:pt x="133211" y="173394"/>
                </a:lnTo>
                <a:lnTo>
                  <a:pt x="161448" y="163512"/>
                </a:lnTo>
                <a:lnTo>
                  <a:pt x="186590" y="148391"/>
                </a:lnTo>
                <a:lnTo>
                  <a:pt x="213042" y="124460"/>
                </a:lnTo>
                <a:lnTo>
                  <a:pt x="196969" y="83939"/>
                </a:lnTo>
                <a:lnTo>
                  <a:pt x="178752" y="58419"/>
                </a:lnTo>
                <a:lnTo>
                  <a:pt x="160535" y="34805"/>
                </a:lnTo>
                <a:lnTo>
                  <a:pt x="144462" y="0"/>
                </a:lnTo>
                <a:close/>
              </a:path>
            </a:pathLst>
          </a:custGeom>
          <a:ln w="9344">
            <a:solidFill>
              <a:srgbClr val="7F003F"/>
            </a:solidFill>
          </a:ln>
        </p:spPr>
        <p:txBody>
          <a:bodyPr wrap="square" lIns="0" tIns="0" rIns="0" bIns="0" rtlCol="0"/>
          <a:lstStyle/>
          <a:p>
            <a:endParaRPr/>
          </a:p>
        </p:txBody>
      </p:sp>
      <p:sp>
        <p:nvSpPr>
          <p:cNvPr id="472" name="object 472"/>
          <p:cNvSpPr/>
          <p:nvPr/>
        </p:nvSpPr>
        <p:spPr>
          <a:xfrm>
            <a:off x="1530350" y="13042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73" name="object 473"/>
          <p:cNvSpPr/>
          <p:nvPr/>
        </p:nvSpPr>
        <p:spPr>
          <a:xfrm>
            <a:off x="1751329" y="14859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74" name="object 474"/>
          <p:cNvSpPr/>
          <p:nvPr/>
        </p:nvSpPr>
        <p:spPr>
          <a:xfrm>
            <a:off x="1723389" y="1500187"/>
            <a:ext cx="181610" cy="211772"/>
          </a:xfrm>
          <a:prstGeom prst="rect">
            <a:avLst/>
          </a:prstGeom>
          <a:blipFill>
            <a:blip r:embed="rId111" cstate="print"/>
            <a:stretch>
              <a:fillRect/>
            </a:stretch>
          </a:blipFill>
        </p:spPr>
        <p:txBody>
          <a:bodyPr wrap="square" lIns="0" tIns="0" rIns="0" bIns="0" rtlCol="0"/>
          <a:lstStyle/>
          <a:p>
            <a:endParaRPr/>
          </a:p>
        </p:txBody>
      </p:sp>
      <p:sp>
        <p:nvSpPr>
          <p:cNvPr id="475" name="object 475"/>
          <p:cNvSpPr/>
          <p:nvPr/>
        </p:nvSpPr>
        <p:spPr>
          <a:xfrm>
            <a:off x="1723389" y="1499076"/>
            <a:ext cx="181610" cy="213360"/>
          </a:xfrm>
          <a:custGeom>
            <a:avLst/>
            <a:gdLst/>
            <a:ahLst/>
            <a:cxnLst/>
            <a:rect l="l" t="t" r="r" b="b"/>
            <a:pathLst>
              <a:path w="181610" h="213360">
                <a:moveTo>
                  <a:pt x="0" y="144303"/>
                </a:moveTo>
                <a:lnTo>
                  <a:pt x="5715" y="92154"/>
                </a:lnTo>
                <a:lnTo>
                  <a:pt x="22661" y="53756"/>
                </a:lnTo>
                <a:lnTo>
                  <a:pt x="50363" y="14108"/>
                </a:lnTo>
                <a:lnTo>
                  <a:pt x="110648" y="0"/>
                </a:lnTo>
                <a:lnTo>
                  <a:pt x="137497" y="8751"/>
                </a:lnTo>
                <a:lnTo>
                  <a:pt x="167679" y="48756"/>
                </a:lnTo>
                <a:lnTo>
                  <a:pt x="179824" y="90547"/>
                </a:lnTo>
                <a:lnTo>
                  <a:pt x="181610" y="98583"/>
                </a:lnTo>
                <a:lnTo>
                  <a:pt x="173394" y="134123"/>
                </a:lnTo>
                <a:lnTo>
                  <a:pt x="163512" y="161925"/>
                </a:lnTo>
                <a:lnTo>
                  <a:pt x="148391" y="186630"/>
                </a:lnTo>
                <a:lnTo>
                  <a:pt x="124460" y="212883"/>
                </a:lnTo>
                <a:lnTo>
                  <a:pt x="83939" y="197346"/>
                </a:lnTo>
                <a:lnTo>
                  <a:pt x="58419" y="179069"/>
                </a:lnTo>
                <a:lnTo>
                  <a:pt x="34805" y="160555"/>
                </a:lnTo>
                <a:lnTo>
                  <a:pt x="0" y="144303"/>
                </a:lnTo>
                <a:close/>
              </a:path>
            </a:pathLst>
          </a:custGeom>
          <a:ln w="9344">
            <a:solidFill>
              <a:srgbClr val="7F003F"/>
            </a:solidFill>
          </a:ln>
        </p:spPr>
        <p:txBody>
          <a:bodyPr wrap="square" lIns="0" tIns="0" rIns="0" bIns="0" rtlCol="0"/>
          <a:lstStyle/>
          <a:p>
            <a:endParaRPr/>
          </a:p>
        </p:txBody>
      </p:sp>
      <p:sp>
        <p:nvSpPr>
          <p:cNvPr id="476" name="object 476"/>
          <p:cNvSpPr/>
          <p:nvPr/>
        </p:nvSpPr>
        <p:spPr>
          <a:xfrm>
            <a:off x="1723389" y="149098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77" name="object 477"/>
          <p:cNvSpPr/>
          <p:nvPr/>
        </p:nvSpPr>
        <p:spPr>
          <a:xfrm>
            <a:off x="1905000" y="17119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78" name="object 478"/>
          <p:cNvSpPr/>
          <p:nvPr/>
        </p:nvSpPr>
        <p:spPr>
          <a:xfrm>
            <a:off x="1846579" y="1379537"/>
            <a:ext cx="180339" cy="211772"/>
          </a:xfrm>
          <a:prstGeom prst="rect">
            <a:avLst/>
          </a:prstGeom>
          <a:blipFill>
            <a:blip r:embed="rId112" cstate="print"/>
            <a:stretch>
              <a:fillRect/>
            </a:stretch>
          </a:blipFill>
        </p:spPr>
        <p:txBody>
          <a:bodyPr wrap="square" lIns="0" tIns="0" rIns="0" bIns="0" rtlCol="0"/>
          <a:lstStyle/>
          <a:p>
            <a:endParaRPr/>
          </a:p>
        </p:txBody>
      </p:sp>
      <p:sp>
        <p:nvSpPr>
          <p:cNvPr id="479" name="object 479"/>
          <p:cNvSpPr/>
          <p:nvPr/>
        </p:nvSpPr>
        <p:spPr>
          <a:xfrm>
            <a:off x="1846579" y="1378426"/>
            <a:ext cx="180340" cy="213360"/>
          </a:xfrm>
          <a:custGeom>
            <a:avLst/>
            <a:gdLst/>
            <a:ahLst/>
            <a:cxnLst/>
            <a:rect l="l" t="t" r="r" b="b"/>
            <a:pathLst>
              <a:path w="180339" h="213359">
                <a:moveTo>
                  <a:pt x="0" y="144303"/>
                </a:moveTo>
                <a:lnTo>
                  <a:pt x="1408" y="126444"/>
                </a:lnTo>
                <a:lnTo>
                  <a:pt x="2698" y="109061"/>
                </a:lnTo>
                <a:lnTo>
                  <a:pt x="5179" y="92154"/>
                </a:lnTo>
                <a:lnTo>
                  <a:pt x="21589" y="53756"/>
                </a:lnTo>
                <a:lnTo>
                  <a:pt x="50165" y="14108"/>
                </a:lnTo>
                <a:lnTo>
                  <a:pt x="110172" y="0"/>
                </a:lnTo>
                <a:lnTo>
                  <a:pt x="136961" y="8751"/>
                </a:lnTo>
                <a:lnTo>
                  <a:pt x="167481" y="48756"/>
                </a:lnTo>
                <a:lnTo>
                  <a:pt x="178752" y="90547"/>
                </a:lnTo>
                <a:lnTo>
                  <a:pt x="180339" y="98583"/>
                </a:lnTo>
                <a:lnTo>
                  <a:pt x="172660" y="134123"/>
                </a:lnTo>
                <a:lnTo>
                  <a:pt x="162718" y="161925"/>
                </a:lnTo>
                <a:lnTo>
                  <a:pt x="147300" y="186630"/>
                </a:lnTo>
                <a:lnTo>
                  <a:pt x="123189" y="212883"/>
                </a:lnTo>
                <a:lnTo>
                  <a:pt x="82867" y="197346"/>
                </a:lnTo>
                <a:lnTo>
                  <a:pt x="57784" y="179069"/>
                </a:lnTo>
                <a:lnTo>
                  <a:pt x="34607" y="160555"/>
                </a:lnTo>
                <a:lnTo>
                  <a:pt x="0" y="144303"/>
                </a:lnTo>
                <a:close/>
              </a:path>
            </a:pathLst>
          </a:custGeom>
          <a:ln w="9344">
            <a:solidFill>
              <a:srgbClr val="7F003F"/>
            </a:solidFill>
          </a:ln>
        </p:spPr>
        <p:txBody>
          <a:bodyPr wrap="square" lIns="0" tIns="0" rIns="0" bIns="0" rtlCol="0"/>
          <a:lstStyle/>
          <a:p>
            <a:endParaRPr/>
          </a:p>
        </p:txBody>
      </p:sp>
      <p:sp>
        <p:nvSpPr>
          <p:cNvPr id="480" name="object 480"/>
          <p:cNvSpPr/>
          <p:nvPr/>
        </p:nvSpPr>
        <p:spPr>
          <a:xfrm>
            <a:off x="1846579" y="137033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1" name="object 481"/>
          <p:cNvSpPr/>
          <p:nvPr/>
        </p:nvSpPr>
        <p:spPr>
          <a:xfrm>
            <a:off x="2026920" y="15913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2" name="object 482"/>
          <p:cNvSpPr/>
          <p:nvPr/>
        </p:nvSpPr>
        <p:spPr>
          <a:xfrm>
            <a:off x="2002789" y="1468437"/>
            <a:ext cx="181610" cy="211772"/>
          </a:xfrm>
          <a:prstGeom prst="rect">
            <a:avLst/>
          </a:prstGeom>
          <a:blipFill>
            <a:blip r:embed="rId113" cstate="print"/>
            <a:stretch>
              <a:fillRect/>
            </a:stretch>
          </a:blipFill>
        </p:spPr>
        <p:txBody>
          <a:bodyPr wrap="square" lIns="0" tIns="0" rIns="0" bIns="0" rtlCol="0"/>
          <a:lstStyle/>
          <a:p>
            <a:endParaRPr/>
          </a:p>
        </p:txBody>
      </p:sp>
      <p:sp>
        <p:nvSpPr>
          <p:cNvPr id="483" name="object 483"/>
          <p:cNvSpPr/>
          <p:nvPr/>
        </p:nvSpPr>
        <p:spPr>
          <a:xfrm>
            <a:off x="2002789" y="1467326"/>
            <a:ext cx="181610" cy="213360"/>
          </a:xfrm>
          <a:custGeom>
            <a:avLst/>
            <a:gdLst/>
            <a:ahLst/>
            <a:cxnLst/>
            <a:rect l="l" t="t" r="r" b="b"/>
            <a:pathLst>
              <a:path w="181610" h="213360">
                <a:moveTo>
                  <a:pt x="0" y="144303"/>
                </a:moveTo>
                <a:lnTo>
                  <a:pt x="5715" y="92154"/>
                </a:lnTo>
                <a:lnTo>
                  <a:pt x="22661" y="53756"/>
                </a:lnTo>
                <a:lnTo>
                  <a:pt x="50363" y="14108"/>
                </a:lnTo>
                <a:lnTo>
                  <a:pt x="110648" y="0"/>
                </a:lnTo>
                <a:lnTo>
                  <a:pt x="137497" y="8751"/>
                </a:lnTo>
                <a:lnTo>
                  <a:pt x="167679" y="48756"/>
                </a:lnTo>
                <a:lnTo>
                  <a:pt x="179824" y="90547"/>
                </a:lnTo>
                <a:lnTo>
                  <a:pt x="181610" y="98583"/>
                </a:lnTo>
                <a:lnTo>
                  <a:pt x="173394" y="134123"/>
                </a:lnTo>
                <a:lnTo>
                  <a:pt x="163512" y="161925"/>
                </a:lnTo>
                <a:lnTo>
                  <a:pt x="148391" y="186630"/>
                </a:lnTo>
                <a:lnTo>
                  <a:pt x="124460" y="212883"/>
                </a:lnTo>
                <a:lnTo>
                  <a:pt x="83939" y="197346"/>
                </a:lnTo>
                <a:lnTo>
                  <a:pt x="58419" y="179069"/>
                </a:lnTo>
                <a:lnTo>
                  <a:pt x="34805" y="160555"/>
                </a:lnTo>
                <a:lnTo>
                  <a:pt x="0" y="144303"/>
                </a:lnTo>
                <a:close/>
              </a:path>
            </a:pathLst>
          </a:custGeom>
          <a:ln w="9344">
            <a:solidFill>
              <a:srgbClr val="7F003F"/>
            </a:solidFill>
          </a:ln>
        </p:spPr>
        <p:txBody>
          <a:bodyPr wrap="square" lIns="0" tIns="0" rIns="0" bIns="0" rtlCol="0"/>
          <a:lstStyle/>
          <a:p>
            <a:endParaRPr/>
          </a:p>
        </p:txBody>
      </p:sp>
      <p:sp>
        <p:nvSpPr>
          <p:cNvPr id="484" name="object 484"/>
          <p:cNvSpPr/>
          <p:nvPr/>
        </p:nvSpPr>
        <p:spPr>
          <a:xfrm>
            <a:off x="2002789" y="145923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5" name="object 485"/>
          <p:cNvSpPr/>
          <p:nvPr/>
        </p:nvSpPr>
        <p:spPr>
          <a:xfrm>
            <a:off x="2184400" y="16802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6" name="object 486"/>
          <p:cNvSpPr/>
          <p:nvPr/>
        </p:nvSpPr>
        <p:spPr>
          <a:xfrm>
            <a:off x="2071370" y="1568132"/>
            <a:ext cx="180340" cy="212407"/>
          </a:xfrm>
          <a:prstGeom prst="rect">
            <a:avLst/>
          </a:prstGeom>
          <a:blipFill>
            <a:blip r:embed="rId114" cstate="print"/>
            <a:stretch>
              <a:fillRect/>
            </a:stretch>
          </a:blipFill>
        </p:spPr>
        <p:txBody>
          <a:bodyPr wrap="square" lIns="0" tIns="0" rIns="0" bIns="0" rtlCol="0"/>
          <a:lstStyle/>
          <a:p>
            <a:endParaRPr/>
          </a:p>
        </p:txBody>
      </p:sp>
      <p:sp>
        <p:nvSpPr>
          <p:cNvPr id="487" name="object 487"/>
          <p:cNvSpPr/>
          <p:nvPr/>
        </p:nvSpPr>
        <p:spPr>
          <a:xfrm>
            <a:off x="2071370" y="1567497"/>
            <a:ext cx="181610" cy="213360"/>
          </a:xfrm>
          <a:custGeom>
            <a:avLst/>
            <a:gdLst/>
            <a:ahLst/>
            <a:cxnLst/>
            <a:rect l="l" t="t" r="r" b="b"/>
            <a:pathLst>
              <a:path w="181610" h="213360">
                <a:moveTo>
                  <a:pt x="0" y="144462"/>
                </a:moveTo>
                <a:lnTo>
                  <a:pt x="5715" y="91777"/>
                </a:lnTo>
                <a:lnTo>
                  <a:pt x="22661" y="53915"/>
                </a:lnTo>
                <a:lnTo>
                  <a:pt x="50363" y="14267"/>
                </a:lnTo>
                <a:lnTo>
                  <a:pt x="110648" y="0"/>
                </a:lnTo>
                <a:lnTo>
                  <a:pt x="137497" y="8374"/>
                </a:lnTo>
                <a:lnTo>
                  <a:pt x="167679" y="48379"/>
                </a:lnTo>
                <a:lnTo>
                  <a:pt x="179824" y="90685"/>
                </a:lnTo>
                <a:lnTo>
                  <a:pt x="181610" y="98742"/>
                </a:lnTo>
                <a:lnTo>
                  <a:pt x="173216" y="133746"/>
                </a:lnTo>
                <a:lnTo>
                  <a:pt x="163036" y="161607"/>
                </a:lnTo>
                <a:lnTo>
                  <a:pt x="147855" y="186610"/>
                </a:lnTo>
                <a:lnTo>
                  <a:pt x="124460" y="213042"/>
                </a:lnTo>
                <a:lnTo>
                  <a:pt x="83939" y="197504"/>
                </a:lnTo>
                <a:lnTo>
                  <a:pt x="58419" y="179228"/>
                </a:lnTo>
                <a:lnTo>
                  <a:pt x="34805" y="160714"/>
                </a:lnTo>
                <a:lnTo>
                  <a:pt x="0" y="144462"/>
                </a:lnTo>
                <a:close/>
              </a:path>
            </a:pathLst>
          </a:custGeom>
          <a:ln w="9344">
            <a:solidFill>
              <a:srgbClr val="7F003F"/>
            </a:solidFill>
          </a:ln>
        </p:spPr>
        <p:txBody>
          <a:bodyPr wrap="square" lIns="0" tIns="0" rIns="0" bIns="0" rtlCol="0"/>
          <a:lstStyle/>
          <a:p>
            <a:endParaRPr/>
          </a:p>
        </p:txBody>
      </p:sp>
      <p:sp>
        <p:nvSpPr>
          <p:cNvPr id="488" name="object 488"/>
          <p:cNvSpPr/>
          <p:nvPr/>
        </p:nvSpPr>
        <p:spPr>
          <a:xfrm>
            <a:off x="2071370" y="15595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9" name="object 489"/>
          <p:cNvSpPr/>
          <p:nvPr/>
        </p:nvSpPr>
        <p:spPr>
          <a:xfrm>
            <a:off x="2252979" y="17805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90" name="object 490"/>
          <p:cNvSpPr/>
          <p:nvPr/>
        </p:nvSpPr>
        <p:spPr>
          <a:xfrm>
            <a:off x="1598930" y="1433036"/>
            <a:ext cx="180339" cy="211613"/>
          </a:xfrm>
          <a:prstGeom prst="rect">
            <a:avLst/>
          </a:prstGeom>
          <a:blipFill>
            <a:blip r:embed="rId115" cstate="print"/>
            <a:stretch>
              <a:fillRect/>
            </a:stretch>
          </a:blipFill>
        </p:spPr>
        <p:txBody>
          <a:bodyPr wrap="square" lIns="0" tIns="0" rIns="0" bIns="0" rtlCol="0"/>
          <a:lstStyle/>
          <a:p>
            <a:endParaRPr/>
          </a:p>
        </p:txBody>
      </p:sp>
      <p:sp>
        <p:nvSpPr>
          <p:cNvPr id="491" name="object 491"/>
          <p:cNvSpPr/>
          <p:nvPr/>
        </p:nvSpPr>
        <p:spPr>
          <a:xfrm>
            <a:off x="1598930" y="1432877"/>
            <a:ext cx="180340" cy="213360"/>
          </a:xfrm>
          <a:custGeom>
            <a:avLst/>
            <a:gdLst/>
            <a:ahLst/>
            <a:cxnLst/>
            <a:rect l="l" t="t" r="r" b="b"/>
            <a:pathLst>
              <a:path w="180339" h="213360">
                <a:moveTo>
                  <a:pt x="0" y="144462"/>
                </a:moveTo>
                <a:lnTo>
                  <a:pt x="1408" y="126424"/>
                </a:lnTo>
                <a:lnTo>
                  <a:pt x="2698" y="108743"/>
                </a:lnTo>
                <a:lnTo>
                  <a:pt x="5179" y="91777"/>
                </a:lnTo>
                <a:lnTo>
                  <a:pt x="21589" y="53915"/>
                </a:lnTo>
                <a:lnTo>
                  <a:pt x="50164" y="14267"/>
                </a:lnTo>
                <a:lnTo>
                  <a:pt x="110172" y="0"/>
                </a:lnTo>
                <a:lnTo>
                  <a:pt x="136961" y="8374"/>
                </a:lnTo>
                <a:lnTo>
                  <a:pt x="167481" y="48180"/>
                </a:lnTo>
                <a:lnTo>
                  <a:pt x="178752" y="89614"/>
                </a:lnTo>
                <a:lnTo>
                  <a:pt x="180339" y="97472"/>
                </a:lnTo>
                <a:lnTo>
                  <a:pt x="172660" y="133211"/>
                </a:lnTo>
                <a:lnTo>
                  <a:pt x="162718" y="161448"/>
                </a:lnTo>
                <a:lnTo>
                  <a:pt x="147300" y="186590"/>
                </a:lnTo>
                <a:lnTo>
                  <a:pt x="123189" y="213042"/>
                </a:lnTo>
                <a:lnTo>
                  <a:pt x="82867" y="196969"/>
                </a:lnTo>
                <a:lnTo>
                  <a:pt x="57784" y="178752"/>
                </a:lnTo>
                <a:lnTo>
                  <a:pt x="34607" y="160535"/>
                </a:lnTo>
                <a:lnTo>
                  <a:pt x="0" y="144462"/>
                </a:lnTo>
                <a:close/>
              </a:path>
            </a:pathLst>
          </a:custGeom>
          <a:ln w="9344">
            <a:solidFill>
              <a:srgbClr val="7F003F"/>
            </a:solidFill>
          </a:ln>
        </p:spPr>
        <p:txBody>
          <a:bodyPr wrap="square" lIns="0" tIns="0" rIns="0" bIns="0" rtlCol="0"/>
          <a:lstStyle/>
          <a:p>
            <a:endParaRPr/>
          </a:p>
        </p:txBody>
      </p:sp>
      <p:sp>
        <p:nvSpPr>
          <p:cNvPr id="492" name="object 492"/>
          <p:cNvSpPr/>
          <p:nvPr/>
        </p:nvSpPr>
        <p:spPr>
          <a:xfrm>
            <a:off x="1598930" y="14249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93" name="object 493"/>
          <p:cNvSpPr/>
          <p:nvPr/>
        </p:nvSpPr>
        <p:spPr>
          <a:xfrm>
            <a:off x="1779270" y="16459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94" name="object 494"/>
          <p:cNvSpPr/>
          <p:nvPr/>
        </p:nvSpPr>
        <p:spPr>
          <a:xfrm>
            <a:off x="2236470" y="1947386"/>
            <a:ext cx="180340" cy="211613"/>
          </a:xfrm>
          <a:prstGeom prst="rect">
            <a:avLst/>
          </a:prstGeom>
          <a:blipFill>
            <a:blip r:embed="rId116" cstate="print"/>
            <a:stretch>
              <a:fillRect/>
            </a:stretch>
          </a:blipFill>
        </p:spPr>
        <p:txBody>
          <a:bodyPr wrap="square" lIns="0" tIns="0" rIns="0" bIns="0" rtlCol="0"/>
          <a:lstStyle/>
          <a:p>
            <a:endParaRPr/>
          </a:p>
        </p:txBody>
      </p:sp>
      <p:sp>
        <p:nvSpPr>
          <p:cNvPr id="495" name="object 495"/>
          <p:cNvSpPr/>
          <p:nvPr/>
        </p:nvSpPr>
        <p:spPr>
          <a:xfrm>
            <a:off x="2236470" y="1947227"/>
            <a:ext cx="181610" cy="213360"/>
          </a:xfrm>
          <a:custGeom>
            <a:avLst/>
            <a:gdLst/>
            <a:ahLst/>
            <a:cxnLst/>
            <a:rect l="l" t="t" r="r" b="b"/>
            <a:pathLst>
              <a:path w="181610" h="213360">
                <a:moveTo>
                  <a:pt x="0" y="144462"/>
                </a:moveTo>
                <a:lnTo>
                  <a:pt x="5715" y="91777"/>
                </a:lnTo>
                <a:lnTo>
                  <a:pt x="22125" y="53915"/>
                </a:lnTo>
                <a:lnTo>
                  <a:pt x="50184" y="14267"/>
                </a:lnTo>
                <a:lnTo>
                  <a:pt x="110172" y="0"/>
                </a:lnTo>
                <a:lnTo>
                  <a:pt x="136961" y="8374"/>
                </a:lnTo>
                <a:lnTo>
                  <a:pt x="167679" y="48180"/>
                </a:lnTo>
                <a:lnTo>
                  <a:pt x="179824" y="89614"/>
                </a:lnTo>
                <a:lnTo>
                  <a:pt x="181610" y="97472"/>
                </a:lnTo>
                <a:lnTo>
                  <a:pt x="173216" y="133211"/>
                </a:lnTo>
                <a:lnTo>
                  <a:pt x="163036" y="161448"/>
                </a:lnTo>
                <a:lnTo>
                  <a:pt x="147855" y="186590"/>
                </a:lnTo>
                <a:lnTo>
                  <a:pt x="124460" y="213042"/>
                </a:lnTo>
                <a:lnTo>
                  <a:pt x="83939" y="196969"/>
                </a:lnTo>
                <a:lnTo>
                  <a:pt x="58419" y="178752"/>
                </a:lnTo>
                <a:lnTo>
                  <a:pt x="34805" y="160535"/>
                </a:lnTo>
                <a:lnTo>
                  <a:pt x="0" y="144462"/>
                </a:lnTo>
                <a:close/>
              </a:path>
            </a:pathLst>
          </a:custGeom>
          <a:ln w="9344">
            <a:solidFill>
              <a:srgbClr val="7F003F"/>
            </a:solidFill>
          </a:ln>
        </p:spPr>
        <p:txBody>
          <a:bodyPr wrap="square" lIns="0" tIns="0" rIns="0" bIns="0" rtlCol="0"/>
          <a:lstStyle/>
          <a:p>
            <a:endParaRPr/>
          </a:p>
        </p:txBody>
      </p:sp>
      <p:sp>
        <p:nvSpPr>
          <p:cNvPr id="496" name="object 496"/>
          <p:cNvSpPr/>
          <p:nvPr/>
        </p:nvSpPr>
        <p:spPr>
          <a:xfrm>
            <a:off x="2236470" y="19392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97" name="object 497"/>
          <p:cNvSpPr/>
          <p:nvPr/>
        </p:nvSpPr>
        <p:spPr>
          <a:xfrm>
            <a:off x="2418079" y="21602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98" name="object 498"/>
          <p:cNvSpPr/>
          <p:nvPr/>
        </p:nvSpPr>
        <p:spPr>
          <a:xfrm>
            <a:off x="2212339" y="1801336"/>
            <a:ext cx="181610" cy="211613"/>
          </a:xfrm>
          <a:prstGeom prst="rect">
            <a:avLst/>
          </a:prstGeom>
          <a:blipFill>
            <a:blip r:embed="rId117" cstate="print"/>
            <a:stretch>
              <a:fillRect/>
            </a:stretch>
          </a:blipFill>
        </p:spPr>
        <p:txBody>
          <a:bodyPr wrap="square" lIns="0" tIns="0" rIns="0" bIns="0" rtlCol="0"/>
          <a:lstStyle/>
          <a:p>
            <a:endParaRPr/>
          </a:p>
        </p:txBody>
      </p:sp>
      <p:sp>
        <p:nvSpPr>
          <p:cNvPr id="499" name="object 499"/>
          <p:cNvSpPr/>
          <p:nvPr/>
        </p:nvSpPr>
        <p:spPr>
          <a:xfrm>
            <a:off x="2212339" y="1801177"/>
            <a:ext cx="181610" cy="213360"/>
          </a:xfrm>
          <a:custGeom>
            <a:avLst/>
            <a:gdLst/>
            <a:ahLst/>
            <a:cxnLst/>
            <a:rect l="l" t="t" r="r" b="b"/>
            <a:pathLst>
              <a:path w="181610" h="213360">
                <a:moveTo>
                  <a:pt x="0" y="144462"/>
                </a:moveTo>
                <a:lnTo>
                  <a:pt x="5715" y="91777"/>
                </a:lnTo>
                <a:lnTo>
                  <a:pt x="22661" y="53915"/>
                </a:lnTo>
                <a:lnTo>
                  <a:pt x="50363" y="14267"/>
                </a:lnTo>
                <a:lnTo>
                  <a:pt x="110648" y="0"/>
                </a:lnTo>
                <a:lnTo>
                  <a:pt x="137497" y="8374"/>
                </a:lnTo>
                <a:lnTo>
                  <a:pt x="167679" y="48180"/>
                </a:lnTo>
                <a:lnTo>
                  <a:pt x="179824" y="89614"/>
                </a:lnTo>
                <a:lnTo>
                  <a:pt x="181610" y="97472"/>
                </a:lnTo>
                <a:lnTo>
                  <a:pt x="173394" y="133211"/>
                </a:lnTo>
                <a:lnTo>
                  <a:pt x="163512" y="161448"/>
                </a:lnTo>
                <a:lnTo>
                  <a:pt x="148391" y="186590"/>
                </a:lnTo>
                <a:lnTo>
                  <a:pt x="124460" y="213042"/>
                </a:lnTo>
                <a:lnTo>
                  <a:pt x="83939" y="196969"/>
                </a:lnTo>
                <a:lnTo>
                  <a:pt x="58419" y="178752"/>
                </a:lnTo>
                <a:lnTo>
                  <a:pt x="34805" y="160535"/>
                </a:lnTo>
                <a:lnTo>
                  <a:pt x="0" y="144462"/>
                </a:lnTo>
                <a:close/>
              </a:path>
            </a:pathLst>
          </a:custGeom>
          <a:ln w="9344">
            <a:solidFill>
              <a:srgbClr val="7F003F"/>
            </a:solidFill>
          </a:ln>
        </p:spPr>
        <p:txBody>
          <a:bodyPr wrap="square" lIns="0" tIns="0" rIns="0" bIns="0" rtlCol="0"/>
          <a:lstStyle/>
          <a:p>
            <a:endParaRPr/>
          </a:p>
        </p:txBody>
      </p:sp>
      <p:sp>
        <p:nvSpPr>
          <p:cNvPr id="500" name="object 500"/>
          <p:cNvSpPr/>
          <p:nvPr/>
        </p:nvSpPr>
        <p:spPr>
          <a:xfrm>
            <a:off x="2212339" y="17932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01" name="object 501"/>
          <p:cNvSpPr/>
          <p:nvPr/>
        </p:nvSpPr>
        <p:spPr>
          <a:xfrm>
            <a:off x="2393950" y="20142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02" name="object 502"/>
          <p:cNvSpPr/>
          <p:nvPr/>
        </p:nvSpPr>
        <p:spPr>
          <a:xfrm>
            <a:off x="2165350" y="1642586"/>
            <a:ext cx="180339" cy="211613"/>
          </a:xfrm>
          <a:prstGeom prst="rect">
            <a:avLst/>
          </a:prstGeom>
          <a:blipFill>
            <a:blip r:embed="rId118" cstate="print"/>
            <a:stretch>
              <a:fillRect/>
            </a:stretch>
          </a:blipFill>
        </p:spPr>
        <p:txBody>
          <a:bodyPr wrap="square" lIns="0" tIns="0" rIns="0" bIns="0" rtlCol="0"/>
          <a:lstStyle/>
          <a:p>
            <a:endParaRPr/>
          </a:p>
        </p:txBody>
      </p:sp>
      <p:sp>
        <p:nvSpPr>
          <p:cNvPr id="503" name="object 503"/>
          <p:cNvSpPr/>
          <p:nvPr/>
        </p:nvSpPr>
        <p:spPr>
          <a:xfrm>
            <a:off x="2165350" y="1642427"/>
            <a:ext cx="181610" cy="213360"/>
          </a:xfrm>
          <a:custGeom>
            <a:avLst/>
            <a:gdLst/>
            <a:ahLst/>
            <a:cxnLst/>
            <a:rect l="l" t="t" r="r" b="b"/>
            <a:pathLst>
              <a:path w="181610" h="213360">
                <a:moveTo>
                  <a:pt x="0" y="144462"/>
                </a:moveTo>
                <a:lnTo>
                  <a:pt x="5714" y="91777"/>
                </a:lnTo>
                <a:lnTo>
                  <a:pt x="22125" y="53915"/>
                </a:lnTo>
                <a:lnTo>
                  <a:pt x="50184" y="14267"/>
                </a:lnTo>
                <a:lnTo>
                  <a:pt x="110172" y="0"/>
                </a:lnTo>
                <a:lnTo>
                  <a:pt x="136961" y="8374"/>
                </a:lnTo>
                <a:lnTo>
                  <a:pt x="167679" y="48180"/>
                </a:lnTo>
                <a:lnTo>
                  <a:pt x="179824" y="89614"/>
                </a:lnTo>
                <a:lnTo>
                  <a:pt x="181610" y="97472"/>
                </a:lnTo>
                <a:lnTo>
                  <a:pt x="173216" y="133211"/>
                </a:lnTo>
                <a:lnTo>
                  <a:pt x="163036" y="161448"/>
                </a:lnTo>
                <a:lnTo>
                  <a:pt x="147855" y="186590"/>
                </a:lnTo>
                <a:lnTo>
                  <a:pt x="124460" y="213042"/>
                </a:lnTo>
                <a:lnTo>
                  <a:pt x="83939" y="196969"/>
                </a:lnTo>
                <a:lnTo>
                  <a:pt x="58419" y="178752"/>
                </a:lnTo>
                <a:lnTo>
                  <a:pt x="34805" y="160535"/>
                </a:lnTo>
                <a:lnTo>
                  <a:pt x="0" y="144462"/>
                </a:lnTo>
                <a:close/>
              </a:path>
            </a:pathLst>
          </a:custGeom>
          <a:ln w="9344">
            <a:solidFill>
              <a:srgbClr val="7F003F"/>
            </a:solidFill>
          </a:ln>
        </p:spPr>
        <p:txBody>
          <a:bodyPr wrap="square" lIns="0" tIns="0" rIns="0" bIns="0" rtlCol="0"/>
          <a:lstStyle/>
          <a:p>
            <a:endParaRPr/>
          </a:p>
        </p:txBody>
      </p:sp>
      <p:sp>
        <p:nvSpPr>
          <p:cNvPr id="504" name="object 504"/>
          <p:cNvSpPr/>
          <p:nvPr/>
        </p:nvSpPr>
        <p:spPr>
          <a:xfrm>
            <a:off x="2165350" y="16344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05" name="object 505"/>
          <p:cNvSpPr/>
          <p:nvPr/>
        </p:nvSpPr>
        <p:spPr>
          <a:xfrm>
            <a:off x="2346960" y="18554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06" name="object 506"/>
          <p:cNvSpPr/>
          <p:nvPr/>
        </p:nvSpPr>
        <p:spPr>
          <a:xfrm>
            <a:off x="2019300" y="1874520"/>
            <a:ext cx="180339" cy="212883"/>
          </a:xfrm>
          <a:prstGeom prst="rect">
            <a:avLst/>
          </a:prstGeom>
          <a:blipFill>
            <a:blip r:embed="rId119" cstate="print"/>
            <a:stretch>
              <a:fillRect/>
            </a:stretch>
          </a:blipFill>
        </p:spPr>
        <p:txBody>
          <a:bodyPr wrap="square" lIns="0" tIns="0" rIns="0" bIns="0" rtlCol="0"/>
          <a:lstStyle/>
          <a:p>
            <a:endParaRPr/>
          </a:p>
        </p:txBody>
      </p:sp>
      <p:sp>
        <p:nvSpPr>
          <p:cNvPr id="507" name="object 507"/>
          <p:cNvSpPr/>
          <p:nvPr/>
        </p:nvSpPr>
        <p:spPr>
          <a:xfrm>
            <a:off x="2019300" y="1874520"/>
            <a:ext cx="181610" cy="213360"/>
          </a:xfrm>
          <a:custGeom>
            <a:avLst/>
            <a:gdLst/>
            <a:ahLst/>
            <a:cxnLst/>
            <a:rect l="l" t="t" r="r" b="b"/>
            <a:pathLst>
              <a:path w="181610" h="213360">
                <a:moveTo>
                  <a:pt x="0" y="68579"/>
                </a:moveTo>
                <a:lnTo>
                  <a:pt x="1408" y="86439"/>
                </a:lnTo>
                <a:lnTo>
                  <a:pt x="2698" y="103822"/>
                </a:lnTo>
                <a:lnTo>
                  <a:pt x="5179" y="120729"/>
                </a:lnTo>
                <a:lnTo>
                  <a:pt x="21590" y="159127"/>
                </a:lnTo>
                <a:lnTo>
                  <a:pt x="50165" y="198774"/>
                </a:lnTo>
                <a:lnTo>
                  <a:pt x="110172" y="212883"/>
                </a:lnTo>
                <a:lnTo>
                  <a:pt x="136961" y="204132"/>
                </a:lnTo>
                <a:lnTo>
                  <a:pt x="167679" y="164127"/>
                </a:lnTo>
                <a:lnTo>
                  <a:pt x="179824" y="122336"/>
                </a:lnTo>
                <a:lnTo>
                  <a:pt x="181610" y="114300"/>
                </a:lnTo>
                <a:lnTo>
                  <a:pt x="172660" y="78581"/>
                </a:lnTo>
                <a:lnTo>
                  <a:pt x="162401" y="50482"/>
                </a:lnTo>
                <a:lnTo>
                  <a:pt x="147141" y="25717"/>
                </a:lnTo>
                <a:lnTo>
                  <a:pt x="123189" y="0"/>
                </a:lnTo>
                <a:lnTo>
                  <a:pt x="82867" y="15537"/>
                </a:lnTo>
                <a:lnTo>
                  <a:pt x="57784" y="33813"/>
                </a:lnTo>
                <a:lnTo>
                  <a:pt x="34607" y="52327"/>
                </a:lnTo>
                <a:lnTo>
                  <a:pt x="0" y="68579"/>
                </a:lnTo>
                <a:close/>
              </a:path>
            </a:pathLst>
          </a:custGeom>
          <a:ln w="9344">
            <a:solidFill>
              <a:srgbClr val="7F003F"/>
            </a:solidFill>
          </a:ln>
        </p:spPr>
        <p:txBody>
          <a:bodyPr wrap="square" lIns="0" tIns="0" rIns="0" bIns="0" rtlCol="0"/>
          <a:lstStyle/>
          <a:p>
            <a:endParaRPr/>
          </a:p>
        </p:txBody>
      </p:sp>
      <p:sp>
        <p:nvSpPr>
          <p:cNvPr id="508" name="object 508"/>
          <p:cNvSpPr/>
          <p:nvPr/>
        </p:nvSpPr>
        <p:spPr>
          <a:xfrm>
            <a:off x="2019300" y="20955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09" name="object 509"/>
          <p:cNvSpPr/>
          <p:nvPr/>
        </p:nvSpPr>
        <p:spPr>
          <a:xfrm>
            <a:off x="2200910" y="18745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10" name="object 510"/>
          <p:cNvSpPr/>
          <p:nvPr/>
        </p:nvSpPr>
        <p:spPr>
          <a:xfrm>
            <a:off x="1948179" y="1761489"/>
            <a:ext cx="180339" cy="213677"/>
          </a:xfrm>
          <a:prstGeom prst="rect">
            <a:avLst/>
          </a:prstGeom>
          <a:blipFill>
            <a:blip r:embed="rId120" cstate="print"/>
            <a:stretch>
              <a:fillRect/>
            </a:stretch>
          </a:blipFill>
        </p:spPr>
        <p:txBody>
          <a:bodyPr wrap="square" lIns="0" tIns="0" rIns="0" bIns="0" rtlCol="0"/>
          <a:lstStyle/>
          <a:p>
            <a:endParaRPr/>
          </a:p>
        </p:txBody>
      </p:sp>
      <p:sp>
        <p:nvSpPr>
          <p:cNvPr id="511" name="object 511"/>
          <p:cNvSpPr/>
          <p:nvPr/>
        </p:nvSpPr>
        <p:spPr>
          <a:xfrm>
            <a:off x="1948179" y="1761489"/>
            <a:ext cx="180340" cy="213360"/>
          </a:xfrm>
          <a:custGeom>
            <a:avLst/>
            <a:gdLst/>
            <a:ahLst/>
            <a:cxnLst/>
            <a:rect l="l" t="t" r="r" b="b"/>
            <a:pathLst>
              <a:path w="180339" h="213360">
                <a:moveTo>
                  <a:pt x="0" y="68580"/>
                </a:moveTo>
                <a:lnTo>
                  <a:pt x="1408" y="86617"/>
                </a:lnTo>
                <a:lnTo>
                  <a:pt x="2698" y="104298"/>
                </a:lnTo>
                <a:lnTo>
                  <a:pt x="5179" y="121265"/>
                </a:lnTo>
                <a:lnTo>
                  <a:pt x="21391" y="159127"/>
                </a:lnTo>
                <a:lnTo>
                  <a:pt x="49093" y="198774"/>
                </a:lnTo>
                <a:lnTo>
                  <a:pt x="110013" y="213042"/>
                </a:lnTo>
                <a:lnTo>
                  <a:pt x="136941" y="204668"/>
                </a:lnTo>
                <a:lnTo>
                  <a:pt x="166945" y="164663"/>
                </a:lnTo>
                <a:lnTo>
                  <a:pt x="178573" y="122356"/>
                </a:lnTo>
                <a:lnTo>
                  <a:pt x="180339" y="114300"/>
                </a:lnTo>
                <a:lnTo>
                  <a:pt x="172660" y="79295"/>
                </a:lnTo>
                <a:lnTo>
                  <a:pt x="162718" y="51434"/>
                </a:lnTo>
                <a:lnTo>
                  <a:pt x="147300" y="26431"/>
                </a:lnTo>
                <a:lnTo>
                  <a:pt x="123189" y="0"/>
                </a:lnTo>
                <a:lnTo>
                  <a:pt x="82867" y="15537"/>
                </a:lnTo>
                <a:lnTo>
                  <a:pt x="57784" y="33813"/>
                </a:lnTo>
                <a:lnTo>
                  <a:pt x="34607" y="52327"/>
                </a:lnTo>
                <a:lnTo>
                  <a:pt x="0" y="68580"/>
                </a:lnTo>
                <a:close/>
              </a:path>
            </a:pathLst>
          </a:custGeom>
          <a:ln w="9344">
            <a:solidFill>
              <a:srgbClr val="7F003F"/>
            </a:solidFill>
          </a:ln>
        </p:spPr>
        <p:txBody>
          <a:bodyPr wrap="square" lIns="0" tIns="0" rIns="0" bIns="0" rtlCol="0"/>
          <a:lstStyle/>
          <a:p>
            <a:endParaRPr/>
          </a:p>
        </p:txBody>
      </p:sp>
      <p:sp>
        <p:nvSpPr>
          <p:cNvPr id="512" name="object 512"/>
          <p:cNvSpPr/>
          <p:nvPr/>
        </p:nvSpPr>
        <p:spPr>
          <a:xfrm>
            <a:off x="1948179" y="19824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13" name="object 513"/>
          <p:cNvSpPr/>
          <p:nvPr/>
        </p:nvSpPr>
        <p:spPr>
          <a:xfrm>
            <a:off x="2128520" y="17614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14" name="object 514"/>
          <p:cNvSpPr/>
          <p:nvPr/>
        </p:nvSpPr>
        <p:spPr>
          <a:xfrm>
            <a:off x="2000250" y="2437129"/>
            <a:ext cx="180339" cy="212725"/>
          </a:xfrm>
          <a:prstGeom prst="rect">
            <a:avLst/>
          </a:prstGeom>
          <a:blipFill>
            <a:blip r:embed="rId121" cstate="print"/>
            <a:stretch>
              <a:fillRect/>
            </a:stretch>
          </a:blipFill>
        </p:spPr>
        <p:txBody>
          <a:bodyPr wrap="square" lIns="0" tIns="0" rIns="0" bIns="0" rtlCol="0"/>
          <a:lstStyle/>
          <a:p>
            <a:endParaRPr/>
          </a:p>
        </p:txBody>
      </p:sp>
      <p:sp>
        <p:nvSpPr>
          <p:cNvPr id="515" name="object 515"/>
          <p:cNvSpPr/>
          <p:nvPr/>
        </p:nvSpPr>
        <p:spPr>
          <a:xfrm>
            <a:off x="2000250" y="2435860"/>
            <a:ext cx="181610" cy="213360"/>
          </a:xfrm>
          <a:custGeom>
            <a:avLst/>
            <a:gdLst/>
            <a:ahLst/>
            <a:cxnLst/>
            <a:rect l="l" t="t" r="r" b="b"/>
            <a:pathLst>
              <a:path w="181610" h="213360">
                <a:moveTo>
                  <a:pt x="0" y="68579"/>
                </a:moveTo>
                <a:lnTo>
                  <a:pt x="1230" y="86617"/>
                </a:lnTo>
                <a:lnTo>
                  <a:pt x="2222" y="104298"/>
                </a:lnTo>
                <a:lnTo>
                  <a:pt x="4643" y="121265"/>
                </a:lnTo>
                <a:lnTo>
                  <a:pt x="21590" y="159127"/>
                </a:lnTo>
                <a:lnTo>
                  <a:pt x="50165" y="198774"/>
                </a:lnTo>
                <a:lnTo>
                  <a:pt x="110172" y="213042"/>
                </a:lnTo>
                <a:lnTo>
                  <a:pt x="136961" y="204668"/>
                </a:lnTo>
                <a:lnTo>
                  <a:pt x="167679" y="164861"/>
                </a:lnTo>
                <a:lnTo>
                  <a:pt x="179824" y="123428"/>
                </a:lnTo>
                <a:lnTo>
                  <a:pt x="181610" y="115569"/>
                </a:lnTo>
                <a:lnTo>
                  <a:pt x="172660" y="79831"/>
                </a:lnTo>
                <a:lnTo>
                  <a:pt x="162401" y="51593"/>
                </a:lnTo>
                <a:lnTo>
                  <a:pt x="147141" y="26451"/>
                </a:lnTo>
                <a:lnTo>
                  <a:pt x="123189" y="0"/>
                </a:lnTo>
                <a:lnTo>
                  <a:pt x="82867" y="16073"/>
                </a:lnTo>
                <a:lnTo>
                  <a:pt x="57784" y="34289"/>
                </a:lnTo>
                <a:lnTo>
                  <a:pt x="34607" y="52506"/>
                </a:lnTo>
                <a:lnTo>
                  <a:pt x="0" y="68579"/>
                </a:lnTo>
                <a:close/>
              </a:path>
            </a:pathLst>
          </a:custGeom>
          <a:ln w="9344">
            <a:solidFill>
              <a:srgbClr val="7F003F"/>
            </a:solidFill>
          </a:ln>
        </p:spPr>
        <p:txBody>
          <a:bodyPr wrap="square" lIns="0" tIns="0" rIns="0" bIns="0" rtlCol="0"/>
          <a:lstStyle/>
          <a:p>
            <a:endParaRPr/>
          </a:p>
        </p:txBody>
      </p:sp>
      <p:sp>
        <p:nvSpPr>
          <p:cNvPr id="516" name="object 516"/>
          <p:cNvSpPr/>
          <p:nvPr/>
        </p:nvSpPr>
        <p:spPr>
          <a:xfrm>
            <a:off x="2000250" y="26568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17" name="object 517"/>
          <p:cNvSpPr/>
          <p:nvPr/>
        </p:nvSpPr>
        <p:spPr>
          <a:xfrm>
            <a:off x="2181860" y="24358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18" name="object 518"/>
          <p:cNvSpPr/>
          <p:nvPr/>
        </p:nvSpPr>
        <p:spPr>
          <a:xfrm>
            <a:off x="2068829" y="2336800"/>
            <a:ext cx="180339" cy="212407"/>
          </a:xfrm>
          <a:prstGeom prst="rect">
            <a:avLst/>
          </a:prstGeom>
          <a:blipFill>
            <a:blip r:embed="rId122" cstate="print"/>
            <a:stretch>
              <a:fillRect/>
            </a:stretch>
          </a:blipFill>
        </p:spPr>
        <p:txBody>
          <a:bodyPr wrap="square" lIns="0" tIns="0" rIns="0" bIns="0" rtlCol="0"/>
          <a:lstStyle/>
          <a:p>
            <a:endParaRPr/>
          </a:p>
        </p:txBody>
      </p:sp>
      <p:sp>
        <p:nvSpPr>
          <p:cNvPr id="519" name="object 519"/>
          <p:cNvSpPr/>
          <p:nvPr/>
        </p:nvSpPr>
        <p:spPr>
          <a:xfrm>
            <a:off x="2068829" y="2335529"/>
            <a:ext cx="180340" cy="213360"/>
          </a:xfrm>
          <a:custGeom>
            <a:avLst/>
            <a:gdLst/>
            <a:ahLst/>
            <a:cxnLst/>
            <a:rect l="l" t="t" r="r" b="b"/>
            <a:pathLst>
              <a:path w="180339" h="213360">
                <a:moveTo>
                  <a:pt x="0" y="69850"/>
                </a:moveTo>
                <a:lnTo>
                  <a:pt x="4464" y="121285"/>
                </a:lnTo>
                <a:lnTo>
                  <a:pt x="21391" y="159325"/>
                </a:lnTo>
                <a:lnTo>
                  <a:pt x="49093" y="199846"/>
                </a:lnTo>
                <a:lnTo>
                  <a:pt x="110013" y="213201"/>
                </a:lnTo>
                <a:lnTo>
                  <a:pt x="136941" y="204688"/>
                </a:lnTo>
                <a:lnTo>
                  <a:pt x="166945" y="164861"/>
                </a:lnTo>
                <a:lnTo>
                  <a:pt x="178573" y="123428"/>
                </a:lnTo>
                <a:lnTo>
                  <a:pt x="180339" y="115570"/>
                </a:lnTo>
                <a:lnTo>
                  <a:pt x="172124" y="79831"/>
                </a:lnTo>
                <a:lnTo>
                  <a:pt x="162242" y="51593"/>
                </a:lnTo>
                <a:lnTo>
                  <a:pt x="147121" y="26451"/>
                </a:lnTo>
                <a:lnTo>
                  <a:pt x="123189" y="0"/>
                </a:lnTo>
                <a:lnTo>
                  <a:pt x="82867" y="16093"/>
                </a:lnTo>
                <a:lnTo>
                  <a:pt x="57784" y="34448"/>
                </a:lnTo>
                <a:lnTo>
                  <a:pt x="34607" y="53042"/>
                </a:lnTo>
                <a:lnTo>
                  <a:pt x="0" y="69850"/>
                </a:lnTo>
                <a:close/>
              </a:path>
            </a:pathLst>
          </a:custGeom>
          <a:ln w="9344">
            <a:solidFill>
              <a:srgbClr val="7F003F"/>
            </a:solidFill>
          </a:ln>
        </p:spPr>
        <p:txBody>
          <a:bodyPr wrap="square" lIns="0" tIns="0" rIns="0" bIns="0" rtlCol="0"/>
          <a:lstStyle/>
          <a:p>
            <a:endParaRPr/>
          </a:p>
        </p:txBody>
      </p:sp>
      <p:sp>
        <p:nvSpPr>
          <p:cNvPr id="520" name="object 520"/>
          <p:cNvSpPr/>
          <p:nvPr/>
        </p:nvSpPr>
        <p:spPr>
          <a:xfrm>
            <a:off x="2068829" y="25565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1" name="object 521"/>
          <p:cNvSpPr/>
          <p:nvPr/>
        </p:nvSpPr>
        <p:spPr>
          <a:xfrm>
            <a:off x="2249170" y="23355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2" name="object 522"/>
          <p:cNvSpPr/>
          <p:nvPr/>
        </p:nvSpPr>
        <p:spPr>
          <a:xfrm>
            <a:off x="2099310" y="1936750"/>
            <a:ext cx="180339" cy="213042"/>
          </a:xfrm>
          <a:prstGeom prst="rect">
            <a:avLst/>
          </a:prstGeom>
          <a:blipFill>
            <a:blip r:embed="rId123" cstate="print"/>
            <a:stretch>
              <a:fillRect/>
            </a:stretch>
          </a:blipFill>
        </p:spPr>
        <p:txBody>
          <a:bodyPr wrap="square" lIns="0" tIns="0" rIns="0" bIns="0" rtlCol="0"/>
          <a:lstStyle/>
          <a:p>
            <a:endParaRPr/>
          </a:p>
        </p:txBody>
      </p:sp>
      <p:sp>
        <p:nvSpPr>
          <p:cNvPr id="523" name="object 523"/>
          <p:cNvSpPr/>
          <p:nvPr/>
        </p:nvSpPr>
        <p:spPr>
          <a:xfrm>
            <a:off x="2099310" y="1935479"/>
            <a:ext cx="180340" cy="213995"/>
          </a:xfrm>
          <a:custGeom>
            <a:avLst/>
            <a:gdLst/>
            <a:ahLst/>
            <a:cxnLst/>
            <a:rect l="l" t="t" r="r" b="b"/>
            <a:pathLst>
              <a:path w="180339" h="213994">
                <a:moveTo>
                  <a:pt x="0" y="69850"/>
                </a:moveTo>
                <a:lnTo>
                  <a:pt x="1230" y="87153"/>
                </a:lnTo>
                <a:lnTo>
                  <a:pt x="2222" y="104457"/>
                </a:lnTo>
                <a:lnTo>
                  <a:pt x="4643" y="121285"/>
                </a:lnTo>
                <a:lnTo>
                  <a:pt x="21391" y="159325"/>
                </a:lnTo>
                <a:lnTo>
                  <a:pt x="49093" y="199846"/>
                </a:lnTo>
                <a:lnTo>
                  <a:pt x="109537" y="213677"/>
                </a:lnTo>
                <a:lnTo>
                  <a:pt x="136763" y="205224"/>
                </a:lnTo>
                <a:lnTo>
                  <a:pt x="166945" y="164861"/>
                </a:lnTo>
                <a:lnTo>
                  <a:pt x="178573" y="123428"/>
                </a:lnTo>
                <a:lnTo>
                  <a:pt x="180339" y="115570"/>
                </a:lnTo>
                <a:lnTo>
                  <a:pt x="172124" y="79831"/>
                </a:lnTo>
                <a:lnTo>
                  <a:pt x="162242" y="51593"/>
                </a:lnTo>
                <a:lnTo>
                  <a:pt x="147121" y="26451"/>
                </a:lnTo>
                <a:lnTo>
                  <a:pt x="123189" y="0"/>
                </a:lnTo>
                <a:lnTo>
                  <a:pt x="82867" y="16093"/>
                </a:lnTo>
                <a:lnTo>
                  <a:pt x="57784" y="34448"/>
                </a:lnTo>
                <a:lnTo>
                  <a:pt x="34607" y="53042"/>
                </a:lnTo>
                <a:lnTo>
                  <a:pt x="0" y="69850"/>
                </a:lnTo>
                <a:close/>
              </a:path>
            </a:pathLst>
          </a:custGeom>
          <a:ln w="9344">
            <a:solidFill>
              <a:srgbClr val="7F003F"/>
            </a:solidFill>
          </a:ln>
        </p:spPr>
        <p:txBody>
          <a:bodyPr wrap="square" lIns="0" tIns="0" rIns="0" bIns="0" rtlCol="0"/>
          <a:lstStyle/>
          <a:p>
            <a:endParaRPr/>
          </a:p>
        </p:txBody>
      </p:sp>
      <p:sp>
        <p:nvSpPr>
          <p:cNvPr id="524" name="object 524"/>
          <p:cNvSpPr/>
          <p:nvPr/>
        </p:nvSpPr>
        <p:spPr>
          <a:xfrm>
            <a:off x="2099310" y="21577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5" name="object 525"/>
          <p:cNvSpPr/>
          <p:nvPr/>
        </p:nvSpPr>
        <p:spPr>
          <a:xfrm>
            <a:off x="2279650" y="19354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6" name="object 526"/>
          <p:cNvSpPr/>
          <p:nvPr/>
        </p:nvSpPr>
        <p:spPr>
          <a:xfrm>
            <a:off x="2087879" y="1760220"/>
            <a:ext cx="180339" cy="212883"/>
          </a:xfrm>
          <a:prstGeom prst="rect">
            <a:avLst/>
          </a:prstGeom>
          <a:blipFill>
            <a:blip r:embed="rId124" cstate="print"/>
            <a:stretch>
              <a:fillRect/>
            </a:stretch>
          </a:blipFill>
        </p:spPr>
        <p:txBody>
          <a:bodyPr wrap="square" lIns="0" tIns="0" rIns="0" bIns="0" rtlCol="0"/>
          <a:lstStyle/>
          <a:p>
            <a:endParaRPr/>
          </a:p>
        </p:txBody>
      </p:sp>
      <p:sp>
        <p:nvSpPr>
          <p:cNvPr id="527" name="object 527"/>
          <p:cNvSpPr/>
          <p:nvPr/>
        </p:nvSpPr>
        <p:spPr>
          <a:xfrm>
            <a:off x="2087879" y="1760220"/>
            <a:ext cx="180340" cy="213360"/>
          </a:xfrm>
          <a:custGeom>
            <a:avLst/>
            <a:gdLst/>
            <a:ahLst/>
            <a:cxnLst/>
            <a:rect l="l" t="t" r="r" b="b"/>
            <a:pathLst>
              <a:path w="180339" h="213360">
                <a:moveTo>
                  <a:pt x="0" y="68579"/>
                </a:moveTo>
                <a:lnTo>
                  <a:pt x="1408" y="85903"/>
                </a:lnTo>
                <a:lnTo>
                  <a:pt x="2698" y="103346"/>
                </a:lnTo>
                <a:lnTo>
                  <a:pt x="5179" y="120550"/>
                </a:lnTo>
                <a:lnTo>
                  <a:pt x="21391" y="159127"/>
                </a:lnTo>
                <a:lnTo>
                  <a:pt x="49093" y="198774"/>
                </a:lnTo>
                <a:lnTo>
                  <a:pt x="110013" y="212883"/>
                </a:lnTo>
                <a:lnTo>
                  <a:pt x="136941" y="204132"/>
                </a:lnTo>
                <a:lnTo>
                  <a:pt x="166945" y="164127"/>
                </a:lnTo>
                <a:lnTo>
                  <a:pt x="178573" y="122336"/>
                </a:lnTo>
                <a:lnTo>
                  <a:pt x="180339" y="114300"/>
                </a:lnTo>
                <a:lnTo>
                  <a:pt x="172660" y="78581"/>
                </a:lnTo>
                <a:lnTo>
                  <a:pt x="162718" y="50482"/>
                </a:lnTo>
                <a:lnTo>
                  <a:pt x="147300" y="25717"/>
                </a:lnTo>
                <a:lnTo>
                  <a:pt x="123189" y="0"/>
                </a:lnTo>
                <a:lnTo>
                  <a:pt x="82867" y="15359"/>
                </a:lnTo>
                <a:lnTo>
                  <a:pt x="57784" y="33337"/>
                </a:lnTo>
                <a:lnTo>
                  <a:pt x="34607" y="51792"/>
                </a:lnTo>
                <a:lnTo>
                  <a:pt x="0" y="68579"/>
                </a:lnTo>
                <a:close/>
              </a:path>
            </a:pathLst>
          </a:custGeom>
          <a:ln w="9344">
            <a:solidFill>
              <a:srgbClr val="7F003F"/>
            </a:solidFill>
          </a:ln>
        </p:spPr>
        <p:txBody>
          <a:bodyPr wrap="square" lIns="0" tIns="0" rIns="0" bIns="0" rtlCol="0"/>
          <a:lstStyle/>
          <a:p>
            <a:endParaRPr/>
          </a:p>
        </p:txBody>
      </p:sp>
      <p:sp>
        <p:nvSpPr>
          <p:cNvPr id="528" name="object 528"/>
          <p:cNvSpPr/>
          <p:nvPr/>
        </p:nvSpPr>
        <p:spPr>
          <a:xfrm>
            <a:off x="2087879" y="19812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9" name="object 529"/>
          <p:cNvSpPr/>
          <p:nvPr/>
        </p:nvSpPr>
        <p:spPr>
          <a:xfrm>
            <a:off x="2268220" y="17602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30" name="object 530"/>
          <p:cNvSpPr/>
          <p:nvPr/>
        </p:nvSpPr>
        <p:spPr>
          <a:xfrm>
            <a:off x="2232660" y="1955800"/>
            <a:ext cx="181609" cy="214312"/>
          </a:xfrm>
          <a:prstGeom prst="rect">
            <a:avLst/>
          </a:prstGeom>
          <a:blipFill>
            <a:blip r:embed="rId125" cstate="print"/>
            <a:stretch>
              <a:fillRect/>
            </a:stretch>
          </a:blipFill>
        </p:spPr>
        <p:txBody>
          <a:bodyPr wrap="square" lIns="0" tIns="0" rIns="0" bIns="0" rtlCol="0"/>
          <a:lstStyle/>
          <a:p>
            <a:endParaRPr/>
          </a:p>
        </p:txBody>
      </p:sp>
      <p:sp>
        <p:nvSpPr>
          <p:cNvPr id="531" name="object 531"/>
          <p:cNvSpPr/>
          <p:nvPr/>
        </p:nvSpPr>
        <p:spPr>
          <a:xfrm>
            <a:off x="2232660" y="1957070"/>
            <a:ext cx="181610" cy="213360"/>
          </a:xfrm>
          <a:custGeom>
            <a:avLst/>
            <a:gdLst/>
            <a:ahLst/>
            <a:cxnLst/>
            <a:rect l="l" t="t" r="r" b="b"/>
            <a:pathLst>
              <a:path w="181610" h="213360">
                <a:moveTo>
                  <a:pt x="0" y="68579"/>
                </a:moveTo>
                <a:lnTo>
                  <a:pt x="1428" y="85903"/>
                </a:lnTo>
                <a:lnTo>
                  <a:pt x="2857" y="103346"/>
                </a:lnTo>
                <a:lnTo>
                  <a:pt x="5714" y="120550"/>
                </a:lnTo>
                <a:lnTo>
                  <a:pt x="22661" y="159127"/>
                </a:lnTo>
                <a:lnTo>
                  <a:pt x="50363" y="198774"/>
                </a:lnTo>
                <a:lnTo>
                  <a:pt x="110648" y="212883"/>
                </a:lnTo>
                <a:lnTo>
                  <a:pt x="137497" y="204132"/>
                </a:lnTo>
                <a:lnTo>
                  <a:pt x="167679" y="164127"/>
                </a:lnTo>
                <a:lnTo>
                  <a:pt x="179824" y="122336"/>
                </a:lnTo>
                <a:lnTo>
                  <a:pt x="181609" y="114300"/>
                </a:lnTo>
                <a:lnTo>
                  <a:pt x="173394" y="78581"/>
                </a:lnTo>
                <a:lnTo>
                  <a:pt x="163512" y="50482"/>
                </a:lnTo>
                <a:lnTo>
                  <a:pt x="148391" y="25717"/>
                </a:lnTo>
                <a:lnTo>
                  <a:pt x="124459" y="0"/>
                </a:lnTo>
                <a:lnTo>
                  <a:pt x="83939" y="15359"/>
                </a:lnTo>
                <a:lnTo>
                  <a:pt x="58419" y="33337"/>
                </a:lnTo>
                <a:lnTo>
                  <a:pt x="34805" y="51792"/>
                </a:lnTo>
                <a:lnTo>
                  <a:pt x="0" y="68579"/>
                </a:lnTo>
                <a:close/>
              </a:path>
            </a:pathLst>
          </a:custGeom>
          <a:ln w="9344">
            <a:solidFill>
              <a:srgbClr val="7F003F"/>
            </a:solidFill>
          </a:ln>
        </p:spPr>
        <p:txBody>
          <a:bodyPr wrap="square" lIns="0" tIns="0" rIns="0" bIns="0" rtlCol="0"/>
          <a:lstStyle/>
          <a:p>
            <a:endParaRPr/>
          </a:p>
        </p:txBody>
      </p:sp>
      <p:sp>
        <p:nvSpPr>
          <p:cNvPr id="532" name="object 532"/>
          <p:cNvSpPr/>
          <p:nvPr/>
        </p:nvSpPr>
        <p:spPr>
          <a:xfrm>
            <a:off x="2232660" y="21780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33" name="object 533"/>
          <p:cNvSpPr/>
          <p:nvPr/>
        </p:nvSpPr>
        <p:spPr>
          <a:xfrm>
            <a:off x="2414270" y="19570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34" name="object 534"/>
          <p:cNvSpPr/>
          <p:nvPr/>
        </p:nvSpPr>
        <p:spPr>
          <a:xfrm>
            <a:off x="2209800" y="2103120"/>
            <a:ext cx="180339" cy="212883"/>
          </a:xfrm>
          <a:prstGeom prst="rect">
            <a:avLst/>
          </a:prstGeom>
          <a:blipFill>
            <a:blip r:embed="rId126" cstate="print"/>
            <a:stretch>
              <a:fillRect/>
            </a:stretch>
          </a:blipFill>
        </p:spPr>
        <p:txBody>
          <a:bodyPr wrap="square" lIns="0" tIns="0" rIns="0" bIns="0" rtlCol="0"/>
          <a:lstStyle/>
          <a:p>
            <a:endParaRPr/>
          </a:p>
        </p:txBody>
      </p:sp>
      <p:sp>
        <p:nvSpPr>
          <p:cNvPr id="535" name="object 535"/>
          <p:cNvSpPr/>
          <p:nvPr/>
        </p:nvSpPr>
        <p:spPr>
          <a:xfrm>
            <a:off x="2209800" y="2103120"/>
            <a:ext cx="180340" cy="213360"/>
          </a:xfrm>
          <a:custGeom>
            <a:avLst/>
            <a:gdLst/>
            <a:ahLst/>
            <a:cxnLst/>
            <a:rect l="l" t="t" r="r" b="b"/>
            <a:pathLst>
              <a:path w="180339" h="213360">
                <a:moveTo>
                  <a:pt x="0" y="68579"/>
                </a:moveTo>
                <a:lnTo>
                  <a:pt x="1230" y="86439"/>
                </a:lnTo>
                <a:lnTo>
                  <a:pt x="2222" y="103822"/>
                </a:lnTo>
                <a:lnTo>
                  <a:pt x="4643" y="120729"/>
                </a:lnTo>
                <a:lnTo>
                  <a:pt x="21590" y="159127"/>
                </a:lnTo>
                <a:lnTo>
                  <a:pt x="50165" y="198774"/>
                </a:lnTo>
                <a:lnTo>
                  <a:pt x="110172" y="212883"/>
                </a:lnTo>
                <a:lnTo>
                  <a:pt x="136961" y="204132"/>
                </a:lnTo>
                <a:lnTo>
                  <a:pt x="167481" y="164127"/>
                </a:lnTo>
                <a:lnTo>
                  <a:pt x="178752" y="122336"/>
                </a:lnTo>
                <a:lnTo>
                  <a:pt x="180339" y="114300"/>
                </a:lnTo>
                <a:lnTo>
                  <a:pt x="172124" y="78581"/>
                </a:lnTo>
                <a:lnTo>
                  <a:pt x="162242" y="50482"/>
                </a:lnTo>
                <a:lnTo>
                  <a:pt x="147121" y="25717"/>
                </a:lnTo>
                <a:lnTo>
                  <a:pt x="123189" y="0"/>
                </a:lnTo>
                <a:lnTo>
                  <a:pt x="82867" y="15537"/>
                </a:lnTo>
                <a:lnTo>
                  <a:pt x="57784" y="33813"/>
                </a:lnTo>
                <a:lnTo>
                  <a:pt x="34607" y="52327"/>
                </a:lnTo>
                <a:lnTo>
                  <a:pt x="0" y="68579"/>
                </a:lnTo>
                <a:close/>
              </a:path>
            </a:pathLst>
          </a:custGeom>
          <a:ln w="9344">
            <a:solidFill>
              <a:srgbClr val="7F003F"/>
            </a:solidFill>
          </a:ln>
        </p:spPr>
        <p:txBody>
          <a:bodyPr wrap="square" lIns="0" tIns="0" rIns="0" bIns="0" rtlCol="0"/>
          <a:lstStyle/>
          <a:p>
            <a:endParaRPr/>
          </a:p>
        </p:txBody>
      </p:sp>
      <p:sp>
        <p:nvSpPr>
          <p:cNvPr id="536" name="object 536"/>
          <p:cNvSpPr/>
          <p:nvPr/>
        </p:nvSpPr>
        <p:spPr>
          <a:xfrm>
            <a:off x="2209800" y="23241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37" name="object 537"/>
          <p:cNvSpPr/>
          <p:nvPr/>
        </p:nvSpPr>
        <p:spPr>
          <a:xfrm>
            <a:off x="2390139" y="21031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38" name="object 538"/>
          <p:cNvSpPr/>
          <p:nvPr/>
        </p:nvSpPr>
        <p:spPr>
          <a:xfrm>
            <a:off x="2161539" y="2260600"/>
            <a:ext cx="181610" cy="214312"/>
          </a:xfrm>
          <a:prstGeom prst="rect">
            <a:avLst/>
          </a:prstGeom>
          <a:blipFill>
            <a:blip r:embed="rId127" cstate="print"/>
            <a:stretch>
              <a:fillRect/>
            </a:stretch>
          </a:blipFill>
        </p:spPr>
        <p:txBody>
          <a:bodyPr wrap="square" lIns="0" tIns="0" rIns="0" bIns="0" rtlCol="0"/>
          <a:lstStyle/>
          <a:p>
            <a:endParaRPr/>
          </a:p>
        </p:txBody>
      </p:sp>
      <p:sp>
        <p:nvSpPr>
          <p:cNvPr id="539" name="object 539"/>
          <p:cNvSpPr/>
          <p:nvPr/>
        </p:nvSpPr>
        <p:spPr>
          <a:xfrm>
            <a:off x="2161539" y="2261870"/>
            <a:ext cx="181610" cy="213360"/>
          </a:xfrm>
          <a:custGeom>
            <a:avLst/>
            <a:gdLst/>
            <a:ahLst/>
            <a:cxnLst/>
            <a:rect l="l" t="t" r="r" b="b"/>
            <a:pathLst>
              <a:path w="181610" h="213360">
                <a:moveTo>
                  <a:pt x="0" y="68579"/>
                </a:moveTo>
                <a:lnTo>
                  <a:pt x="5715" y="120729"/>
                </a:lnTo>
                <a:lnTo>
                  <a:pt x="22661" y="159127"/>
                </a:lnTo>
                <a:lnTo>
                  <a:pt x="50363" y="198774"/>
                </a:lnTo>
                <a:lnTo>
                  <a:pt x="110648" y="212883"/>
                </a:lnTo>
                <a:lnTo>
                  <a:pt x="137497" y="204132"/>
                </a:lnTo>
                <a:lnTo>
                  <a:pt x="167679" y="164127"/>
                </a:lnTo>
                <a:lnTo>
                  <a:pt x="179824" y="122336"/>
                </a:lnTo>
                <a:lnTo>
                  <a:pt x="181610" y="114300"/>
                </a:lnTo>
                <a:lnTo>
                  <a:pt x="173394" y="78581"/>
                </a:lnTo>
                <a:lnTo>
                  <a:pt x="163512" y="50482"/>
                </a:lnTo>
                <a:lnTo>
                  <a:pt x="148391" y="25717"/>
                </a:lnTo>
                <a:lnTo>
                  <a:pt x="124460" y="0"/>
                </a:lnTo>
                <a:lnTo>
                  <a:pt x="83939" y="15537"/>
                </a:lnTo>
                <a:lnTo>
                  <a:pt x="58419" y="33813"/>
                </a:lnTo>
                <a:lnTo>
                  <a:pt x="34805" y="52327"/>
                </a:lnTo>
                <a:lnTo>
                  <a:pt x="0" y="68579"/>
                </a:lnTo>
                <a:close/>
              </a:path>
            </a:pathLst>
          </a:custGeom>
          <a:ln w="9344">
            <a:solidFill>
              <a:srgbClr val="7F003F"/>
            </a:solidFill>
          </a:ln>
        </p:spPr>
        <p:txBody>
          <a:bodyPr wrap="square" lIns="0" tIns="0" rIns="0" bIns="0" rtlCol="0"/>
          <a:lstStyle/>
          <a:p>
            <a:endParaRPr/>
          </a:p>
        </p:txBody>
      </p:sp>
      <p:sp>
        <p:nvSpPr>
          <p:cNvPr id="540" name="object 540"/>
          <p:cNvSpPr/>
          <p:nvPr/>
        </p:nvSpPr>
        <p:spPr>
          <a:xfrm>
            <a:off x="2161539" y="24828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41" name="object 541"/>
          <p:cNvSpPr/>
          <p:nvPr/>
        </p:nvSpPr>
        <p:spPr>
          <a:xfrm>
            <a:off x="2343150" y="2261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42" name="object 542"/>
          <p:cNvSpPr/>
          <p:nvPr/>
        </p:nvSpPr>
        <p:spPr>
          <a:xfrm>
            <a:off x="1937861" y="1651000"/>
            <a:ext cx="212248" cy="180339"/>
          </a:xfrm>
          <a:prstGeom prst="rect">
            <a:avLst/>
          </a:prstGeom>
          <a:blipFill>
            <a:blip r:embed="rId128" cstate="print"/>
            <a:stretch>
              <a:fillRect/>
            </a:stretch>
          </a:blipFill>
        </p:spPr>
        <p:txBody>
          <a:bodyPr wrap="square" lIns="0" tIns="0" rIns="0" bIns="0" rtlCol="0"/>
          <a:lstStyle/>
          <a:p>
            <a:endParaRPr/>
          </a:p>
        </p:txBody>
      </p:sp>
      <p:sp>
        <p:nvSpPr>
          <p:cNvPr id="543" name="object 543"/>
          <p:cNvSpPr/>
          <p:nvPr/>
        </p:nvSpPr>
        <p:spPr>
          <a:xfrm>
            <a:off x="1938337" y="1651000"/>
            <a:ext cx="213360" cy="181610"/>
          </a:xfrm>
          <a:custGeom>
            <a:avLst/>
            <a:gdLst/>
            <a:ahLst/>
            <a:cxnLst/>
            <a:rect l="l" t="t" r="r" b="b"/>
            <a:pathLst>
              <a:path w="213360" h="181610">
                <a:moveTo>
                  <a:pt x="144462" y="0"/>
                </a:moveTo>
                <a:lnTo>
                  <a:pt x="126424" y="1408"/>
                </a:lnTo>
                <a:lnTo>
                  <a:pt x="108743" y="2698"/>
                </a:lnTo>
                <a:lnTo>
                  <a:pt x="91777" y="5179"/>
                </a:lnTo>
                <a:lnTo>
                  <a:pt x="53915" y="21589"/>
                </a:lnTo>
                <a:lnTo>
                  <a:pt x="14267" y="50164"/>
                </a:lnTo>
                <a:lnTo>
                  <a:pt x="0" y="110172"/>
                </a:lnTo>
                <a:lnTo>
                  <a:pt x="8374" y="136961"/>
                </a:lnTo>
                <a:lnTo>
                  <a:pt x="48180" y="167679"/>
                </a:lnTo>
                <a:lnTo>
                  <a:pt x="89614" y="179824"/>
                </a:lnTo>
                <a:lnTo>
                  <a:pt x="97472" y="181610"/>
                </a:lnTo>
                <a:lnTo>
                  <a:pt x="133211" y="172660"/>
                </a:lnTo>
                <a:lnTo>
                  <a:pt x="161448" y="162401"/>
                </a:lnTo>
                <a:lnTo>
                  <a:pt x="186590" y="147141"/>
                </a:lnTo>
                <a:lnTo>
                  <a:pt x="213042" y="123189"/>
                </a:lnTo>
                <a:lnTo>
                  <a:pt x="196969" y="82867"/>
                </a:lnTo>
                <a:lnTo>
                  <a:pt x="178752" y="57784"/>
                </a:lnTo>
                <a:lnTo>
                  <a:pt x="160535" y="34607"/>
                </a:lnTo>
                <a:lnTo>
                  <a:pt x="144462" y="0"/>
                </a:lnTo>
                <a:close/>
              </a:path>
            </a:pathLst>
          </a:custGeom>
          <a:ln w="9344">
            <a:solidFill>
              <a:srgbClr val="7F003F"/>
            </a:solidFill>
          </a:ln>
        </p:spPr>
        <p:txBody>
          <a:bodyPr wrap="square" lIns="0" tIns="0" rIns="0" bIns="0" rtlCol="0"/>
          <a:lstStyle/>
          <a:p>
            <a:endParaRPr/>
          </a:p>
        </p:txBody>
      </p:sp>
      <p:sp>
        <p:nvSpPr>
          <p:cNvPr id="544" name="object 544"/>
          <p:cNvSpPr/>
          <p:nvPr/>
        </p:nvSpPr>
        <p:spPr>
          <a:xfrm>
            <a:off x="1930400" y="16510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45" name="object 545"/>
          <p:cNvSpPr/>
          <p:nvPr/>
        </p:nvSpPr>
        <p:spPr>
          <a:xfrm>
            <a:off x="2151379" y="18326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46" name="object 546"/>
          <p:cNvSpPr/>
          <p:nvPr/>
        </p:nvSpPr>
        <p:spPr>
          <a:xfrm>
            <a:off x="1867376" y="1522730"/>
            <a:ext cx="212883" cy="180340"/>
          </a:xfrm>
          <a:prstGeom prst="rect">
            <a:avLst/>
          </a:prstGeom>
          <a:blipFill>
            <a:blip r:embed="rId129" cstate="print"/>
            <a:stretch>
              <a:fillRect/>
            </a:stretch>
          </a:blipFill>
        </p:spPr>
        <p:txBody>
          <a:bodyPr wrap="square" lIns="0" tIns="0" rIns="0" bIns="0" rtlCol="0"/>
          <a:lstStyle/>
          <a:p>
            <a:endParaRPr/>
          </a:p>
        </p:txBody>
      </p:sp>
      <p:sp>
        <p:nvSpPr>
          <p:cNvPr id="547" name="object 547"/>
          <p:cNvSpPr/>
          <p:nvPr/>
        </p:nvSpPr>
        <p:spPr>
          <a:xfrm>
            <a:off x="1868487" y="1521460"/>
            <a:ext cx="213360" cy="181610"/>
          </a:xfrm>
          <a:custGeom>
            <a:avLst/>
            <a:gdLst/>
            <a:ahLst/>
            <a:cxnLst/>
            <a:rect l="l" t="t" r="r" b="b"/>
            <a:pathLst>
              <a:path w="213360" h="181610">
                <a:moveTo>
                  <a:pt x="144462" y="0"/>
                </a:moveTo>
                <a:lnTo>
                  <a:pt x="91777" y="5714"/>
                </a:lnTo>
                <a:lnTo>
                  <a:pt x="53915" y="22661"/>
                </a:lnTo>
                <a:lnTo>
                  <a:pt x="14267" y="50363"/>
                </a:lnTo>
                <a:lnTo>
                  <a:pt x="0" y="111125"/>
                </a:lnTo>
                <a:lnTo>
                  <a:pt x="8374" y="137675"/>
                </a:lnTo>
                <a:lnTo>
                  <a:pt x="48180" y="167679"/>
                </a:lnTo>
                <a:lnTo>
                  <a:pt x="89614" y="179824"/>
                </a:lnTo>
                <a:lnTo>
                  <a:pt x="97472" y="181610"/>
                </a:lnTo>
                <a:lnTo>
                  <a:pt x="133211" y="173394"/>
                </a:lnTo>
                <a:lnTo>
                  <a:pt x="161448" y="163512"/>
                </a:lnTo>
                <a:lnTo>
                  <a:pt x="186590" y="148391"/>
                </a:lnTo>
                <a:lnTo>
                  <a:pt x="213042" y="124460"/>
                </a:lnTo>
                <a:lnTo>
                  <a:pt x="196969" y="84117"/>
                </a:lnTo>
                <a:lnTo>
                  <a:pt x="178752" y="58896"/>
                </a:lnTo>
                <a:lnTo>
                  <a:pt x="160535" y="35341"/>
                </a:lnTo>
                <a:lnTo>
                  <a:pt x="144462" y="0"/>
                </a:lnTo>
                <a:close/>
              </a:path>
            </a:pathLst>
          </a:custGeom>
          <a:ln w="9344">
            <a:solidFill>
              <a:srgbClr val="7F003F"/>
            </a:solidFill>
          </a:ln>
        </p:spPr>
        <p:txBody>
          <a:bodyPr wrap="square" lIns="0" tIns="0" rIns="0" bIns="0" rtlCol="0"/>
          <a:lstStyle/>
          <a:p>
            <a:endParaRPr/>
          </a:p>
        </p:txBody>
      </p:sp>
      <p:sp>
        <p:nvSpPr>
          <p:cNvPr id="548" name="object 548"/>
          <p:cNvSpPr/>
          <p:nvPr/>
        </p:nvSpPr>
        <p:spPr>
          <a:xfrm>
            <a:off x="1860550" y="15214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49" name="object 549"/>
          <p:cNvSpPr/>
          <p:nvPr/>
        </p:nvSpPr>
        <p:spPr>
          <a:xfrm>
            <a:off x="2081529" y="17030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50" name="object 550"/>
          <p:cNvSpPr/>
          <p:nvPr/>
        </p:nvSpPr>
        <p:spPr>
          <a:xfrm>
            <a:off x="1774189" y="1544637"/>
            <a:ext cx="181610" cy="211772"/>
          </a:xfrm>
          <a:prstGeom prst="rect">
            <a:avLst/>
          </a:prstGeom>
          <a:blipFill>
            <a:blip r:embed="rId130" cstate="print"/>
            <a:stretch>
              <a:fillRect/>
            </a:stretch>
          </a:blipFill>
        </p:spPr>
        <p:txBody>
          <a:bodyPr wrap="square" lIns="0" tIns="0" rIns="0" bIns="0" rtlCol="0"/>
          <a:lstStyle/>
          <a:p>
            <a:endParaRPr/>
          </a:p>
        </p:txBody>
      </p:sp>
      <p:sp>
        <p:nvSpPr>
          <p:cNvPr id="551" name="object 551"/>
          <p:cNvSpPr/>
          <p:nvPr/>
        </p:nvSpPr>
        <p:spPr>
          <a:xfrm>
            <a:off x="1774189" y="1543526"/>
            <a:ext cx="181610" cy="213360"/>
          </a:xfrm>
          <a:custGeom>
            <a:avLst/>
            <a:gdLst/>
            <a:ahLst/>
            <a:cxnLst/>
            <a:rect l="l" t="t" r="r" b="b"/>
            <a:pathLst>
              <a:path w="181610" h="213360">
                <a:moveTo>
                  <a:pt x="0" y="144303"/>
                </a:moveTo>
                <a:lnTo>
                  <a:pt x="5715" y="92154"/>
                </a:lnTo>
                <a:lnTo>
                  <a:pt x="22661" y="53756"/>
                </a:lnTo>
                <a:lnTo>
                  <a:pt x="50363" y="14108"/>
                </a:lnTo>
                <a:lnTo>
                  <a:pt x="110648" y="0"/>
                </a:lnTo>
                <a:lnTo>
                  <a:pt x="137497" y="8751"/>
                </a:lnTo>
                <a:lnTo>
                  <a:pt x="167679" y="48756"/>
                </a:lnTo>
                <a:lnTo>
                  <a:pt x="179824" y="90547"/>
                </a:lnTo>
                <a:lnTo>
                  <a:pt x="181610" y="98583"/>
                </a:lnTo>
                <a:lnTo>
                  <a:pt x="173394" y="134302"/>
                </a:lnTo>
                <a:lnTo>
                  <a:pt x="163512" y="162401"/>
                </a:lnTo>
                <a:lnTo>
                  <a:pt x="148391" y="187166"/>
                </a:lnTo>
                <a:lnTo>
                  <a:pt x="124460" y="212883"/>
                </a:lnTo>
                <a:lnTo>
                  <a:pt x="83939" y="197346"/>
                </a:lnTo>
                <a:lnTo>
                  <a:pt x="58419" y="179069"/>
                </a:lnTo>
                <a:lnTo>
                  <a:pt x="34805" y="160555"/>
                </a:lnTo>
                <a:lnTo>
                  <a:pt x="0" y="144303"/>
                </a:lnTo>
                <a:close/>
              </a:path>
            </a:pathLst>
          </a:custGeom>
          <a:ln w="9344">
            <a:solidFill>
              <a:srgbClr val="7F003F"/>
            </a:solidFill>
          </a:ln>
        </p:spPr>
        <p:txBody>
          <a:bodyPr wrap="square" lIns="0" tIns="0" rIns="0" bIns="0" rtlCol="0"/>
          <a:lstStyle/>
          <a:p>
            <a:endParaRPr/>
          </a:p>
        </p:txBody>
      </p:sp>
      <p:sp>
        <p:nvSpPr>
          <p:cNvPr id="552" name="object 552"/>
          <p:cNvSpPr/>
          <p:nvPr/>
        </p:nvSpPr>
        <p:spPr>
          <a:xfrm>
            <a:off x="1774189" y="153543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53" name="object 553"/>
          <p:cNvSpPr/>
          <p:nvPr/>
        </p:nvSpPr>
        <p:spPr>
          <a:xfrm>
            <a:off x="1955800" y="17564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54" name="object 554"/>
          <p:cNvSpPr/>
          <p:nvPr/>
        </p:nvSpPr>
        <p:spPr>
          <a:xfrm>
            <a:off x="1842770" y="1643379"/>
            <a:ext cx="180340" cy="213360"/>
          </a:xfrm>
          <a:prstGeom prst="rect">
            <a:avLst/>
          </a:prstGeom>
          <a:blipFill>
            <a:blip r:embed="rId131" cstate="print"/>
            <a:stretch>
              <a:fillRect/>
            </a:stretch>
          </a:blipFill>
        </p:spPr>
        <p:txBody>
          <a:bodyPr wrap="square" lIns="0" tIns="0" rIns="0" bIns="0" rtlCol="0"/>
          <a:lstStyle/>
          <a:p>
            <a:endParaRPr/>
          </a:p>
        </p:txBody>
      </p:sp>
      <p:sp>
        <p:nvSpPr>
          <p:cNvPr id="555" name="object 555"/>
          <p:cNvSpPr/>
          <p:nvPr/>
        </p:nvSpPr>
        <p:spPr>
          <a:xfrm>
            <a:off x="1842770" y="1643697"/>
            <a:ext cx="181610" cy="213360"/>
          </a:xfrm>
          <a:custGeom>
            <a:avLst/>
            <a:gdLst/>
            <a:ahLst/>
            <a:cxnLst/>
            <a:rect l="l" t="t" r="r" b="b"/>
            <a:pathLst>
              <a:path w="181610" h="213360">
                <a:moveTo>
                  <a:pt x="0" y="144462"/>
                </a:moveTo>
                <a:lnTo>
                  <a:pt x="5715" y="91777"/>
                </a:lnTo>
                <a:lnTo>
                  <a:pt x="22661" y="53915"/>
                </a:lnTo>
                <a:lnTo>
                  <a:pt x="50363" y="14267"/>
                </a:lnTo>
                <a:lnTo>
                  <a:pt x="110648" y="0"/>
                </a:lnTo>
                <a:lnTo>
                  <a:pt x="137497" y="8374"/>
                </a:lnTo>
                <a:lnTo>
                  <a:pt x="167679" y="48180"/>
                </a:lnTo>
                <a:lnTo>
                  <a:pt x="179824" y="89614"/>
                </a:lnTo>
                <a:lnTo>
                  <a:pt x="181610" y="97472"/>
                </a:lnTo>
                <a:lnTo>
                  <a:pt x="173216" y="133211"/>
                </a:lnTo>
                <a:lnTo>
                  <a:pt x="163036" y="161448"/>
                </a:lnTo>
                <a:lnTo>
                  <a:pt x="147855" y="186590"/>
                </a:lnTo>
                <a:lnTo>
                  <a:pt x="124460" y="213042"/>
                </a:lnTo>
                <a:lnTo>
                  <a:pt x="83939" y="196969"/>
                </a:lnTo>
                <a:lnTo>
                  <a:pt x="58419" y="178752"/>
                </a:lnTo>
                <a:lnTo>
                  <a:pt x="34805" y="160535"/>
                </a:lnTo>
                <a:lnTo>
                  <a:pt x="0" y="144462"/>
                </a:lnTo>
                <a:close/>
              </a:path>
            </a:pathLst>
          </a:custGeom>
          <a:ln w="9344">
            <a:solidFill>
              <a:srgbClr val="7F003F"/>
            </a:solidFill>
          </a:ln>
        </p:spPr>
        <p:txBody>
          <a:bodyPr wrap="square" lIns="0" tIns="0" rIns="0" bIns="0" rtlCol="0"/>
          <a:lstStyle/>
          <a:p>
            <a:endParaRPr/>
          </a:p>
        </p:txBody>
      </p:sp>
      <p:sp>
        <p:nvSpPr>
          <p:cNvPr id="556" name="object 556"/>
          <p:cNvSpPr/>
          <p:nvPr/>
        </p:nvSpPr>
        <p:spPr>
          <a:xfrm>
            <a:off x="1842770" y="16357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57" name="object 557"/>
          <p:cNvSpPr/>
          <p:nvPr/>
        </p:nvSpPr>
        <p:spPr>
          <a:xfrm>
            <a:off x="2024379" y="18567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58" name="object 558"/>
          <p:cNvSpPr/>
          <p:nvPr/>
        </p:nvSpPr>
        <p:spPr>
          <a:xfrm>
            <a:off x="2007870" y="2023586"/>
            <a:ext cx="180340" cy="211613"/>
          </a:xfrm>
          <a:prstGeom prst="rect">
            <a:avLst/>
          </a:prstGeom>
          <a:blipFill>
            <a:blip r:embed="rId132" cstate="print"/>
            <a:stretch>
              <a:fillRect/>
            </a:stretch>
          </a:blipFill>
        </p:spPr>
        <p:txBody>
          <a:bodyPr wrap="square" lIns="0" tIns="0" rIns="0" bIns="0" rtlCol="0"/>
          <a:lstStyle/>
          <a:p>
            <a:endParaRPr/>
          </a:p>
        </p:txBody>
      </p:sp>
      <p:sp>
        <p:nvSpPr>
          <p:cNvPr id="559" name="object 559"/>
          <p:cNvSpPr/>
          <p:nvPr/>
        </p:nvSpPr>
        <p:spPr>
          <a:xfrm>
            <a:off x="2007870" y="2023268"/>
            <a:ext cx="181610" cy="213360"/>
          </a:xfrm>
          <a:custGeom>
            <a:avLst/>
            <a:gdLst/>
            <a:ahLst/>
            <a:cxnLst/>
            <a:rect l="l" t="t" r="r" b="b"/>
            <a:pathLst>
              <a:path w="181610" h="213360">
                <a:moveTo>
                  <a:pt x="0" y="143351"/>
                </a:moveTo>
                <a:lnTo>
                  <a:pt x="1428" y="126047"/>
                </a:lnTo>
                <a:lnTo>
                  <a:pt x="2857" y="108743"/>
                </a:lnTo>
                <a:lnTo>
                  <a:pt x="5715" y="91916"/>
                </a:lnTo>
                <a:lnTo>
                  <a:pt x="22125" y="53875"/>
                </a:lnTo>
                <a:lnTo>
                  <a:pt x="50184" y="13354"/>
                </a:lnTo>
                <a:lnTo>
                  <a:pt x="110172" y="0"/>
                </a:lnTo>
                <a:lnTo>
                  <a:pt x="136961" y="8512"/>
                </a:lnTo>
                <a:lnTo>
                  <a:pt x="167679" y="48339"/>
                </a:lnTo>
                <a:lnTo>
                  <a:pt x="179824" y="89773"/>
                </a:lnTo>
                <a:lnTo>
                  <a:pt x="181610" y="97631"/>
                </a:lnTo>
                <a:lnTo>
                  <a:pt x="173216" y="133369"/>
                </a:lnTo>
                <a:lnTo>
                  <a:pt x="163036" y="161607"/>
                </a:lnTo>
                <a:lnTo>
                  <a:pt x="147855" y="186749"/>
                </a:lnTo>
                <a:lnTo>
                  <a:pt x="124460" y="213201"/>
                </a:lnTo>
                <a:lnTo>
                  <a:pt x="83939" y="197107"/>
                </a:lnTo>
                <a:lnTo>
                  <a:pt x="58419" y="178752"/>
                </a:lnTo>
                <a:lnTo>
                  <a:pt x="34805" y="160158"/>
                </a:lnTo>
                <a:lnTo>
                  <a:pt x="0" y="143351"/>
                </a:lnTo>
                <a:close/>
              </a:path>
            </a:pathLst>
          </a:custGeom>
          <a:ln w="9344">
            <a:solidFill>
              <a:srgbClr val="7F003F"/>
            </a:solidFill>
          </a:ln>
        </p:spPr>
        <p:txBody>
          <a:bodyPr wrap="square" lIns="0" tIns="0" rIns="0" bIns="0" rtlCol="0"/>
          <a:lstStyle/>
          <a:p>
            <a:endParaRPr/>
          </a:p>
        </p:txBody>
      </p:sp>
      <p:sp>
        <p:nvSpPr>
          <p:cNvPr id="560" name="object 560"/>
          <p:cNvSpPr/>
          <p:nvPr/>
        </p:nvSpPr>
        <p:spPr>
          <a:xfrm>
            <a:off x="2007870" y="20154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1" name="object 561"/>
          <p:cNvSpPr/>
          <p:nvPr/>
        </p:nvSpPr>
        <p:spPr>
          <a:xfrm>
            <a:off x="2189479" y="22364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2" name="object 562"/>
          <p:cNvSpPr/>
          <p:nvPr/>
        </p:nvSpPr>
        <p:spPr>
          <a:xfrm>
            <a:off x="1983739" y="1877536"/>
            <a:ext cx="181610" cy="212883"/>
          </a:xfrm>
          <a:prstGeom prst="rect">
            <a:avLst/>
          </a:prstGeom>
          <a:blipFill>
            <a:blip r:embed="rId133" cstate="print"/>
            <a:stretch>
              <a:fillRect/>
            </a:stretch>
          </a:blipFill>
        </p:spPr>
        <p:txBody>
          <a:bodyPr wrap="square" lIns="0" tIns="0" rIns="0" bIns="0" rtlCol="0"/>
          <a:lstStyle/>
          <a:p>
            <a:endParaRPr/>
          </a:p>
        </p:txBody>
      </p:sp>
      <p:sp>
        <p:nvSpPr>
          <p:cNvPr id="563" name="object 563"/>
          <p:cNvSpPr/>
          <p:nvPr/>
        </p:nvSpPr>
        <p:spPr>
          <a:xfrm>
            <a:off x="1983739" y="1877377"/>
            <a:ext cx="181610" cy="213360"/>
          </a:xfrm>
          <a:custGeom>
            <a:avLst/>
            <a:gdLst/>
            <a:ahLst/>
            <a:cxnLst/>
            <a:rect l="l" t="t" r="r" b="b"/>
            <a:pathLst>
              <a:path w="181610" h="213360">
                <a:moveTo>
                  <a:pt x="0" y="144462"/>
                </a:moveTo>
                <a:lnTo>
                  <a:pt x="5715" y="91777"/>
                </a:lnTo>
                <a:lnTo>
                  <a:pt x="22661" y="53915"/>
                </a:lnTo>
                <a:lnTo>
                  <a:pt x="50363" y="14267"/>
                </a:lnTo>
                <a:lnTo>
                  <a:pt x="110648" y="0"/>
                </a:lnTo>
                <a:lnTo>
                  <a:pt x="137497" y="8374"/>
                </a:lnTo>
                <a:lnTo>
                  <a:pt x="167679" y="48180"/>
                </a:lnTo>
                <a:lnTo>
                  <a:pt x="179824" y="89614"/>
                </a:lnTo>
                <a:lnTo>
                  <a:pt x="181610" y="97472"/>
                </a:lnTo>
                <a:lnTo>
                  <a:pt x="173394" y="133211"/>
                </a:lnTo>
                <a:lnTo>
                  <a:pt x="163512" y="161448"/>
                </a:lnTo>
                <a:lnTo>
                  <a:pt x="148391" y="186590"/>
                </a:lnTo>
                <a:lnTo>
                  <a:pt x="124460" y="213042"/>
                </a:lnTo>
                <a:lnTo>
                  <a:pt x="83939" y="196969"/>
                </a:lnTo>
                <a:lnTo>
                  <a:pt x="58419" y="178752"/>
                </a:lnTo>
                <a:lnTo>
                  <a:pt x="34805" y="160535"/>
                </a:lnTo>
                <a:lnTo>
                  <a:pt x="0" y="144462"/>
                </a:lnTo>
                <a:close/>
              </a:path>
            </a:pathLst>
          </a:custGeom>
          <a:ln w="9344">
            <a:solidFill>
              <a:srgbClr val="7F003F"/>
            </a:solidFill>
          </a:ln>
        </p:spPr>
        <p:txBody>
          <a:bodyPr wrap="square" lIns="0" tIns="0" rIns="0" bIns="0" rtlCol="0"/>
          <a:lstStyle/>
          <a:p>
            <a:endParaRPr/>
          </a:p>
        </p:txBody>
      </p:sp>
      <p:sp>
        <p:nvSpPr>
          <p:cNvPr id="564" name="object 564"/>
          <p:cNvSpPr/>
          <p:nvPr/>
        </p:nvSpPr>
        <p:spPr>
          <a:xfrm>
            <a:off x="1983739" y="18694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5" name="object 565"/>
          <p:cNvSpPr/>
          <p:nvPr/>
        </p:nvSpPr>
        <p:spPr>
          <a:xfrm>
            <a:off x="2165350" y="20904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6" name="object 566"/>
          <p:cNvSpPr/>
          <p:nvPr/>
        </p:nvSpPr>
        <p:spPr>
          <a:xfrm>
            <a:off x="1936750" y="1718786"/>
            <a:ext cx="180339" cy="211613"/>
          </a:xfrm>
          <a:prstGeom prst="rect">
            <a:avLst/>
          </a:prstGeom>
          <a:blipFill>
            <a:blip r:embed="rId134" cstate="print"/>
            <a:stretch>
              <a:fillRect/>
            </a:stretch>
          </a:blipFill>
        </p:spPr>
        <p:txBody>
          <a:bodyPr wrap="square" lIns="0" tIns="0" rIns="0" bIns="0" rtlCol="0"/>
          <a:lstStyle/>
          <a:p>
            <a:endParaRPr/>
          </a:p>
        </p:txBody>
      </p:sp>
      <p:sp>
        <p:nvSpPr>
          <p:cNvPr id="567" name="object 567"/>
          <p:cNvSpPr/>
          <p:nvPr/>
        </p:nvSpPr>
        <p:spPr>
          <a:xfrm>
            <a:off x="1936750" y="1718627"/>
            <a:ext cx="181610" cy="213360"/>
          </a:xfrm>
          <a:custGeom>
            <a:avLst/>
            <a:gdLst/>
            <a:ahLst/>
            <a:cxnLst/>
            <a:rect l="l" t="t" r="r" b="b"/>
            <a:pathLst>
              <a:path w="181610" h="213360">
                <a:moveTo>
                  <a:pt x="0" y="144462"/>
                </a:moveTo>
                <a:lnTo>
                  <a:pt x="5714" y="91777"/>
                </a:lnTo>
                <a:lnTo>
                  <a:pt x="22125" y="53915"/>
                </a:lnTo>
                <a:lnTo>
                  <a:pt x="50184" y="14267"/>
                </a:lnTo>
                <a:lnTo>
                  <a:pt x="110172" y="0"/>
                </a:lnTo>
                <a:lnTo>
                  <a:pt x="136961" y="8374"/>
                </a:lnTo>
                <a:lnTo>
                  <a:pt x="167679" y="48180"/>
                </a:lnTo>
                <a:lnTo>
                  <a:pt x="179824" y="89614"/>
                </a:lnTo>
                <a:lnTo>
                  <a:pt x="181610" y="97472"/>
                </a:lnTo>
                <a:lnTo>
                  <a:pt x="173216" y="133211"/>
                </a:lnTo>
                <a:lnTo>
                  <a:pt x="163036" y="161448"/>
                </a:lnTo>
                <a:lnTo>
                  <a:pt x="147855" y="186590"/>
                </a:lnTo>
                <a:lnTo>
                  <a:pt x="124460" y="213042"/>
                </a:lnTo>
                <a:lnTo>
                  <a:pt x="83939" y="196969"/>
                </a:lnTo>
                <a:lnTo>
                  <a:pt x="58419" y="178752"/>
                </a:lnTo>
                <a:lnTo>
                  <a:pt x="34805" y="160535"/>
                </a:lnTo>
                <a:lnTo>
                  <a:pt x="0" y="144462"/>
                </a:lnTo>
                <a:close/>
              </a:path>
            </a:pathLst>
          </a:custGeom>
          <a:ln w="9344">
            <a:solidFill>
              <a:srgbClr val="7F003F"/>
            </a:solidFill>
          </a:ln>
        </p:spPr>
        <p:txBody>
          <a:bodyPr wrap="square" lIns="0" tIns="0" rIns="0" bIns="0" rtlCol="0"/>
          <a:lstStyle/>
          <a:p>
            <a:endParaRPr/>
          </a:p>
        </p:txBody>
      </p:sp>
      <p:sp>
        <p:nvSpPr>
          <p:cNvPr id="568" name="object 568"/>
          <p:cNvSpPr/>
          <p:nvPr/>
        </p:nvSpPr>
        <p:spPr>
          <a:xfrm>
            <a:off x="1936750" y="17106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9" name="object 569"/>
          <p:cNvSpPr/>
          <p:nvPr/>
        </p:nvSpPr>
        <p:spPr>
          <a:xfrm>
            <a:off x="2118360" y="19316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70" name="object 570"/>
          <p:cNvSpPr/>
          <p:nvPr/>
        </p:nvSpPr>
        <p:spPr>
          <a:xfrm>
            <a:off x="2004060" y="2032000"/>
            <a:ext cx="181609" cy="214312"/>
          </a:xfrm>
          <a:prstGeom prst="rect">
            <a:avLst/>
          </a:prstGeom>
          <a:blipFill>
            <a:blip r:embed="rId135" cstate="print"/>
            <a:stretch>
              <a:fillRect/>
            </a:stretch>
          </a:blipFill>
        </p:spPr>
        <p:txBody>
          <a:bodyPr wrap="square" lIns="0" tIns="0" rIns="0" bIns="0" rtlCol="0"/>
          <a:lstStyle/>
          <a:p>
            <a:endParaRPr/>
          </a:p>
        </p:txBody>
      </p:sp>
      <p:sp>
        <p:nvSpPr>
          <p:cNvPr id="571" name="object 571"/>
          <p:cNvSpPr/>
          <p:nvPr/>
        </p:nvSpPr>
        <p:spPr>
          <a:xfrm>
            <a:off x="2004060" y="2033270"/>
            <a:ext cx="181610" cy="213360"/>
          </a:xfrm>
          <a:custGeom>
            <a:avLst/>
            <a:gdLst/>
            <a:ahLst/>
            <a:cxnLst/>
            <a:rect l="l" t="t" r="r" b="b"/>
            <a:pathLst>
              <a:path w="181610" h="213360">
                <a:moveTo>
                  <a:pt x="0" y="68579"/>
                </a:moveTo>
                <a:lnTo>
                  <a:pt x="5714" y="120729"/>
                </a:lnTo>
                <a:lnTo>
                  <a:pt x="22661" y="159127"/>
                </a:lnTo>
                <a:lnTo>
                  <a:pt x="50363" y="198774"/>
                </a:lnTo>
                <a:lnTo>
                  <a:pt x="110648" y="212883"/>
                </a:lnTo>
                <a:lnTo>
                  <a:pt x="137497" y="204132"/>
                </a:lnTo>
                <a:lnTo>
                  <a:pt x="167679" y="164127"/>
                </a:lnTo>
                <a:lnTo>
                  <a:pt x="179824" y="122336"/>
                </a:lnTo>
                <a:lnTo>
                  <a:pt x="181609" y="114300"/>
                </a:lnTo>
                <a:lnTo>
                  <a:pt x="173394" y="78581"/>
                </a:lnTo>
                <a:lnTo>
                  <a:pt x="163512" y="50482"/>
                </a:lnTo>
                <a:lnTo>
                  <a:pt x="148391" y="25717"/>
                </a:lnTo>
                <a:lnTo>
                  <a:pt x="124459" y="0"/>
                </a:lnTo>
                <a:lnTo>
                  <a:pt x="83939" y="15537"/>
                </a:lnTo>
                <a:lnTo>
                  <a:pt x="58419" y="33813"/>
                </a:lnTo>
                <a:lnTo>
                  <a:pt x="34805" y="52327"/>
                </a:lnTo>
                <a:lnTo>
                  <a:pt x="0" y="68579"/>
                </a:lnTo>
                <a:close/>
              </a:path>
            </a:pathLst>
          </a:custGeom>
          <a:ln w="9344">
            <a:solidFill>
              <a:srgbClr val="7F003F"/>
            </a:solidFill>
          </a:ln>
        </p:spPr>
        <p:txBody>
          <a:bodyPr wrap="square" lIns="0" tIns="0" rIns="0" bIns="0" rtlCol="0"/>
          <a:lstStyle/>
          <a:p>
            <a:endParaRPr/>
          </a:p>
        </p:txBody>
      </p:sp>
      <p:sp>
        <p:nvSpPr>
          <p:cNvPr id="572" name="object 572"/>
          <p:cNvSpPr/>
          <p:nvPr/>
        </p:nvSpPr>
        <p:spPr>
          <a:xfrm>
            <a:off x="2004060" y="22542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73" name="object 573"/>
          <p:cNvSpPr/>
          <p:nvPr/>
        </p:nvSpPr>
        <p:spPr>
          <a:xfrm>
            <a:off x="2185670" y="20332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74" name="object 574"/>
          <p:cNvSpPr/>
          <p:nvPr/>
        </p:nvSpPr>
        <p:spPr>
          <a:xfrm>
            <a:off x="1981200" y="2179320"/>
            <a:ext cx="180339" cy="212883"/>
          </a:xfrm>
          <a:prstGeom prst="rect">
            <a:avLst/>
          </a:prstGeom>
          <a:blipFill>
            <a:blip r:embed="rId136" cstate="print"/>
            <a:stretch>
              <a:fillRect/>
            </a:stretch>
          </a:blipFill>
        </p:spPr>
        <p:txBody>
          <a:bodyPr wrap="square" lIns="0" tIns="0" rIns="0" bIns="0" rtlCol="0"/>
          <a:lstStyle/>
          <a:p>
            <a:endParaRPr/>
          </a:p>
        </p:txBody>
      </p:sp>
      <p:sp>
        <p:nvSpPr>
          <p:cNvPr id="575" name="object 575"/>
          <p:cNvSpPr/>
          <p:nvPr/>
        </p:nvSpPr>
        <p:spPr>
          <a:xfrm>
            <a:off x="1981200" y="2179320"/>
            <a:ext cx="180340" cy="213360"/>
          </a:xfrm>
          <a:custGeom>
            <a:avLst/>
            <a:gdLst/>
            <a:ahLst/>
            <a:cxnLst/>
            <a:rect l="l" t="t" r="r" b="b"/>
            <a:pathLst>
              <a:path w="180339" h="213360">
                <a:moveTo>
                  <a:pt x="0" y="68579"/>
                </a:moveTo>
                <a:lnTo>
                  <a:pt x="1230" y="86439"/>
                </a:lnTo>
                <a:lnTo>
                  <a:pt x="2222" y="103822"/>
                </a:lnTo>
                <a:lnTo>
                  <a:pt x="4643" y="120729"/>
                </a:lnTo>
                <a:lnTo>
                  <a:pt x="21590" y="159127"/>
                </a:lnTo>
                <a:lnTo>
                  <a:pt x="50165" y="198774"/>
                </a:lnTo>
                <a:lnTo>
                  <a:pt x="110172" y="212883"/>
                </a:lnTo>
                <a:lnTo>
                  <a:pt x="136961" y="204132"/>
                </a:lnTo>
                <a:lnTo>
                  <a:pt x="167481" y="164127"/>
                </a:lnTo>
                <a:lnTo>
                  <a:pt x="178752" y="122336"/>
                </a:lnTo>
                <a:lnTo>
                  <a:pt x="180339" y="114300"/>
                </a:lnTo>
                <a:lnTo>
                  <a:pt x="172124" y="78759"/>
                </a:lnTo>
                <a:lnTo>
                  <a:pt x="162242" y="50958"/>
                </a:lnTo>
                <a:lnTo>
                  <a:pt x="147121" y="26253"/>
                </a:lnTo>
                <a:lnTo>
                  <a:pt x="123189" y="0"/>
                </a:lnTo>
                <a:lnTo>
                  <a:pt x="82867" y="15537"/>
                </a:lnTo>
                <a:lnTo>
                  <a:pt x="57784" y="33813"/>
                </a:lnTo>
                <a:lnTo>
                  <a:pt x="34607" y="52327"/>
                </a:lnTo>
                <a:lnTo>
                  <a:pt x="0" y="68579"/>
                </a:lnTo>
                <a:close/>
              </a:path>
            </a:pathLst>
          </a:custGeom>
          <a:ln w="9344">
            <a:solidFill>
              <a:srgbClr val="7F003F"/>
            </a:solidFill>
          </a:ln>
        </p:spPr>
        <p:txBody>
          <a:bodyPr wrap="square" lIns="0" tIns="0" rIns="0" bIns="0" rtlCol="0"/>
          <a:lstStyle/>
          <a:p>
            <a:endParaRPr/>
          </a:p>
        </p:txBody>
      </p:sp>
      <p:sp>
        <p:nvSpPr>
          <p:cNvPr id="576" name="object 576"/>
          <p:cNvSpPr/>
          <p:nvPr/>
        </p:nvSpPr>
        <p:spPr>
          <a:xfrm>
            <a:off x="1981200" y="24003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77" name="object 577"/>
          <p:cNvSpPr/>
          <p:nvPr/>
        </p:nvSpPr>
        <p:spPr>
          <a:xfrm>
            <a:off x="2161539" y="21793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78" name="object 578"/>
          <p:cNvSpPr/>
          <p:nvPr/>
        </p:nvSpPr>
        <p:spPr>
          <a:xfrm>
            <a:off x="1875789" y="2033587"/>
            <a:ext cx="181610" cy="211772"/>
          </a:xfrm>
          <a:prstGeom prst="rect">
            <a:avLst/>
          </a:prstGeom>
          <a:blipFill>
            <a:blip r:embed="rId137" cstate="print"/>
            <a:stretch>
              <a:fillRect/>
            </a:stretch>
          </a:blipFill>
        </p:spPr>
        <p:txBody>
          <a:bodyPr wrap="square" lIns="0" tIns="0" rIns="0" bIns="0" rtlCol="0"/>
          <a:lstStyle/>
          <a:p>
            <a:endParaRPr/>
          </a:p>
        </p:txBody>
      </p:sp>
      <p:sp>
        <p:nvSpPr>
          <p:cNvPr id="579" name="object 579"/>
          <p:cNvSpPr/>
          <p:nvPr/>
        </p:nvSpPr>
        <p:spPr>
          <a:xfrm>
            <a:off x="1875789" y="2032476"/>
            <a:ext cx="181610" cy="213360"/>
          </a:xfrm>
          <a:custGeom>
            <a:avLst/>
            <a:gdLst/>
            <a:ahLst/>
            <a:cxnLst/>
            <a:rect l="l" t="t" r="r" b="b"/>
            <a:pathLst>
              <a:path w="181610" h="213360">
                <a:moveTo>
                  <a:pt x="0" y="144303"/>
                </a:moveTo>
                <a:lnTo>
                  <a:pt x="5715" y="92154"/>
                </a:lnTo>
                <a:lnTo>
                  <a:pt x="22661" y="53756"/>
                </a:lnTo>
                <a:lnTo>
                  <a:pt x="50363" y="14108"/>
                </a:lnTo>
                <a:lnTo>
                  <a:pt x="110648" y="0"/>
                </a:lnTo>
                <a:lnTo>
                  <a:pt x="137497" y="8751"/>
                </a:lnTo>
                <a:lnTo>
                  <a:pt x="167679" y="48756"/>
                </a:lnTo>
                <a:lnTo>
                  <a:pt x="179824" y="90547"/>
                </a:lnTo>
                <a:lnTo>
                  <a:pt x="181610" y="98583"/>
                </a:lnTo>
                <a:lnTo>
                  <a:pt x="173394" y="134123"/>
                </a:lnTo>
                <a:lnTo>
                  <a:pt x="163512" y="161925"/>
                </a:lnTo>
                <a:lnTo>
                  <a:pt x="148391" y="186630"/>
                </a:lnTo>
                <a:lnTo>
                  <a:pt x="124460" y="212883"/>
                </a:lnTo>
                <a:lnTo>
                  <a:pt x="83939" y="197346"/>
                </a:lnTo>
                <a:lnTo>
                  <a:pt x="58419" y="179069"/>
                </a:lnTo>
                <a:lnTo>
                  <a:pt x="34805" y="160555"/>
                </a:lnTo>
                <a:lnTo>
                  <a:pt x="0" y="144303"/>
                </a:lnTo>
                <a:close/>
              </a:path>
            </a:pathLst>
          </a:custGeom>
          <a:ln w="9344">
            <a:solidFill>
              <a:srgbClr val="7F003F"/>
            </a:solidFill>
          </a:ln>
        </p:spPr>
        <p:txBody>
          <a:bodyPr wrap="square" lIns="0" tIns="0" rIns="0" bIns="0" rtlCol="0"/>
          <a:lstStyle/>
          <a:p>
            <a:endParaRPr/>
          </a:p>
        </p:txBody>
      </p:sp>
      <p:sp>
        <p:nvSpPr>
          <p:cNvPr id="580" name="object 580"/>
          <p:cNvSpPr/>
          <p:nvPr/>
        </p:nvSpPr>
        <p:spPr>
          <a:xfrm>
            <a:off x="1875789" y="20243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81" name="object 581"/>
          <p:cNvSpPr/>
          <p:nvPr/>
        </p:nvSpPr>
        <p:spPr>
          <a:xfrm>
            <a:off x="2057400" y="22453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82" name="object 582"/>
          <p:cNvSpPr/>
          <p:nvPr/>
        </p:nvSpPr>
        <p:spPr>
          <a:xfrm>
            <a:off x="1851660" y="1887537"/>
            <a:ext cx="181609" cy="211772"/>
          </a:xfrm>
          <a:prstGeom prst="rect">
            <a:avLst/>
          </a:prstGeom>
          <a:blipFill>
            <a:blip r:embed="rId138" cstate="print"/>
            <a:stretch>
              <a:fillRect/>
            </a:stretch>
          </a:blipFill>
        </p:spPr>
        <p:txBody>
          <a:bodyPr wrap="square" lIns="0" tIns="0" rIns="0" bIns="0" rtlCol="0"/>
          <a:lstStyle/>
          <a:p>
            <a:endParaRPr/>
          </a:p>
        </p:txBody>
      </p:sp>
      <p:sp>
        <p:nvSpPr>
          <p:cNvPr id="583" name="object 583"/>
          <p:cNvSpPr/>
          <p:nvPr/>
        </p:nvSpPr>
        <p:spPr>
          <a:xfrm>
            <a:off x="1851660" y="1886426"/>
            <a:ext cx="181610" cy="213360"/>
          </a:xfrm>
          <a:custGeom>
            <a:avLst/>
            <a:gdLst/>
            <a:ahLst/>
            <a:cxnLst/>
            <a:rect l="l" t="t" r="r" b="b"/>
            <a:pathLst>
              <a:path w="181610" h="213360">
                <a:moveTo>
                  <a:pt x="0" y="144303"/>
                </a:moveTo>
                <a:lnTo>
                  <a:pt x="5714" y="92154"/>
                </a:lnTo>
                <a:lnTo>
                  <a:pt x="22661" y="53756"/>
                </a:lnTo>
                <a:lnTo>
                  <a:pt x="50363" y="14108"/>
                </a:lnTo>
                <a:lnTo>
                  <a:pt x="111124" y="0"/>
                </a:lnTo>
                <a:lnTo>
                  <a:pt x="137675" y="8751"/>
                </a:lnTo>
                <a:lnTo>
                  <a:pt x="167679" y="48756"/>
                </a:lnTo>
                <a:lnTo>
                  <a:pt x="179824" y="90547"/>
                </a:lnTo>
                <a:lnTo>
                  <a:pt x="181609" y="98583"/>
                </a:lnTo>
                <a:lnTo>
                  <a:pt x="173394" y="134123"/>
                </a:lnTo>
                <a:lnTo>
                  <a:pt x="163512" y="161925"/>
                </a:lnTo>
                <a:lnTo>
                  <a:pt x="148391" y="186630"/>
                </a:lnTo>
                <a:lnTo>
                  <a:pt x="124459" y="212883"/>
                </a:lnTo>
                <a:lnTo>
                  <a:pt x="83939" y="197346"/>
                </a:lnTo>
                <a:lnTo>
                  <a:pt x="58419" y="179069"/>
                </a:lnTo>
                <a:lnTo>
                  <a:pt x="34805" y="160555"/>
                </a:lnTo>
                <a:lnTo>
                  <a:pt x="0" y="144303"/>
                </a:lnTo>
                <a:close/>
              </a:path>
            </a:pathLst>
          </a:custGeom>
          <a:ln w="9344">
            <a:solidFill>
              <a:srgbClr val="7F003F"/>
            </a:solidFill>
          </a:ln>
        </p:spPr>
        <p:txBody>
          <a:bodyPr wrap="square" lIns="0" tIns="0" rIns="0" bIns="0" rtlCol="0"/>
          <a:lstStyle/>
          <a:p>
            <a:endParaRPr/>
          </a:p>
        </p:txBody>
      </p:sp>
      <p:sp>
        <p:nvSpPr>
          <p:cNvPr id="584" name="object 584"/>
          <p:cNvSpPr/>
          <p:nvPr/>
        </p:nvSpPr>
        <p:spPr>
          <a:xfrm>
            <a:off x="1851660" y="18783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85" name="object 585"/>
          <p:cNvSpPr/>
          <p:nvPr/>
        </p:nvSpPr>
        <p:spPr>
          <a:xfrm>
            <a:off x="2033270" y="20993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86" name="object 586"/>
          <p:cNvSpPr/>
          <p:nvPr/>
        </p:nvSpPr>
        <p:spPr>
          <a:xfrm>
            <a:off x="2141220" y="2142331"/>
            <a:ext cx="180340" cy="212248"/>
          </a:xfrm>
          <a:prstGeom prst="rect">
            <a:avLst/>
          </a:prstGeom>
          <a:blipFill>
            <a:blip r:embed="rId139" cstate="print"/>
            <a:stretch>
              <a:fillRect/>
            </a:stretch>
          </a:blipFill>
        </p:spPr>
        <p:txBody>
          <a:bodyPr wrap="square" lIns="0" tIns="0" rIns="0" bIns="0" rtlCol="0"/>
          <a:lstStyle/>
          <a:p>
            <a:endParaRPr/>
          </a:p>
        </p:txBody>
      </p:sp>
      <p:sp>
        <p:nvSpPr>
          <p:cNvPr id="587" name="object 587"/>
          <p:cNvSpPr/>
          <p:nvPr/>
        </p:nvSpPr>
        <p:spPr>
          <a:xfrm>
            <a:off x="2141220" y="2141696"/>
            <a:ext cx="181610" cy="213360"/>
          </a:xfrm>
          <a:custGeom>
            <a:avLst/>
            <a:gdLst/>
            <a:ahLst/>
            <a:cxnLst/>
            <a:rect l="l" t="t" r="r" b="b"/>
            <a:pathLst>
              <a:path w="181610" h="213360">
                <a:moveTo>
                  <a:pt x="0" y="144303"/>
                </a:moveTo>
                <a:lnTo>
                  <a:pt x="1428" y="126980"/>
                </a:lnTo>
                <a:lnTo>
                  <a:pt x="2857" y="109537"/>
                </a:lnTo>
                <a:lnTo>
                  <a:pt x="5715" y="92332"/>
                </a:lnTo>
                <a:lnTo>
                  <a:pt x="22661" y="53756"/>
                </a:lnTo>
                <a:lnTo>
                  <a:pt x="50363" y="14108"/>
                </a:lnTo>
                <a:lnTo>
                  <a:pt x="110648" y="0"/>
                </a:lnTo>
                <a:lnTo>
                  <a:pt x="137497" y="8751"/>
                </a:lnTo>
                <a:lnTo>
                  <a:pt x="167679" y="48756"/>
                </a:lnTo>
                <a:lnTo>
                  <a:pt x="179824" y="90547"/>
                </a:lnTo>
                <a:lnTo>
                  <a:pt x="181610" y="98583"/>
                </a:lnTo>
                <a:lnTo>
                  <a:pt x="173216" y="134302"/>
                </a:lnTo>
                <a:lnTo>
                  <a:pt x="163036" y="162401"/>
                </a:lnTo>
                <a:lnTo>
                  <a:pt x="147855" y="187166"/>
                </a:lnTo>
                <a:lnTo>
                  <a:pt x="124460" y="212883"/>
                </a:lnTo>
                <a:lnTo>
                  <a:pt x="83939" y="197524"/>
                </a:lnTo>
                <a:lnTo>
                  <a:pt x="58419" y="179546"/>
                </a:lnTo>
                <a:lnTo>
                  <a:pt x="34805" y="161091"/>
                </a:lnTo>
                <a:lnTo>
                  <a:pt x="0" y="144303"/>
                </a:lnTo>
                <a:close/>
              </a:path>
            </a:pathLst>
          </a:custGeom>
          <a:ln w="9344">
            <a:solidFill>
              <a:srgbClr val="7F003F"/>
            </a:solidFill>
          </a:ln>
        </p:spPr>
        <p:txBody>
          <a:bodyPr wrap="square" lIns="0" tIns="0" rIns="0" bIns="0" rtlCol="0"/>
          <a:lstStyle/>
          <a:p>
            <a:endParaRPr/>
          </a:p>
        </p:txBody>
      </p:sp>
      <p:sp>
        <p:nvSpPr>
          <p:cNvPr id="588" name="object 588"/>
          <p:cNvSpPr/>
          <p:nvPr/>
        </p:nvSpPr>
        <p:spPr>
          <a:xfrm>
            <a:off x="2141220" y="21336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89" name="object 589"/>
          <p:cNvSpPr/>
          <p:nvPr/>
        </p:nvSpPr>
        <p:spPr>
          <a:xfrm>
            <a:off x="2322829" y="23545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90" name="object 590"/>
          <p:cNvSpPr/>
          <p:nvPr/>
        </p:nvSpPr>
        <p:spPr>
          <a:xfrm>
            <a:off x="1873250" y="2043429"/>
            <a:ext cx="180339" cy="212725"/>
          </a:xfrm>
          <a:prstGeom prst="rect">
            <a:avLst/>
          </a:prstGeom>
          <a:blipFill>
            <a:blip r:embed="rId140" cstate="print"/>
            <a:stretch>
              <a:fillRect/>
            </a:stretch>
          </a:blipFill>
        </p:spPr>
        <p:txBody>
          <a:bodyPr wrap="square" lIns="0" tIns="0" rIns="0" bIns="0" rtlCol="0"/>
          <a:lstStyle/>
          <a:p>
            <a:endParaRPr/>
          </a:p>
        </p:txBody>
      </p:sp>
      <p:sp>
        <p:nvSpPr>
          <p:cNvPr id="591" name="object 591"/>
          <p:cNvSpPr/>
          <p:nvPr/>
        </p:nvSpPr>
        <p:spPr>
          <a:xfrm>
            <a:off x="1873250" y="2042160"/>
            <a:ext cx="180340" cy="213360"/>
          </a:xfrm>
          <a:custGeom>
            <a:avLst/>
            <a:gdLst/>
            <a:ahLst/>
            <a:cxnLst/>
            <a:rect l="l" t="t" r="r" b="b"/>
            <a:pathLst>
              <a:path w="180339" h="213360">
                <a:moveTo>
                  <a:pt x="0" y="68579"/>
                </a:moveTo>
                <a:lnTo>
                  <a:pt x="1230" y="86617"/>
                </a:lnTo>
                <a:lnTo>
                  <a:pt x="2222" y="104298"/>
                </a:lnTo>
                <a:lnTo>
                  <a:pt x="4643" y="121265"/>
                </a:lnTo>
                <a:lnTo>
                  <a:pt x="21590" y="159127"/>
                </a:lnTo>
                <a:lnTo>
                  <a:pt x="50165" y="198774"/>
                </a:lnTo>
                <a:lnTo>
                  <a:pt x="110172" y="213042"/>
                </a:lnTo>
                <a:lnTo>
                  <a:pt x="136961" y="204668"/>
                </a:lnTo>
                <a:lnTo>
                  <a:pt x="167481" y="164861"/>
                </a:lnTo>
                <a:lnTo>
                  <a:pt x="178752" y="123428"/>
                </a:lnTo>
                <a:lnTo>
                  <a:pt x="180339" y="115569"/>
                </a:lnTo>
                <a:lnTo>
                  <a:pt x="172124" y="79831"/>
                </a:lnTo>
                <a:lnTo>
                  <a:pt x="162242" y="51593"/>
                </a:lnTo>
                <a:lnTo>
                  <a:pt x="147121" y="26451"/>
                </a:lnTo>
                <a:lnTo>
                  <a:pt x="123189" y="0"/>
                </a:lnTo>
                <a:lnTo>
                  <a:pt x="82867" y="16073"/>
                </a:lnTo>
                <a:lnTo>
                  <a:pt x="57784" y="34289"/>
                </a:lnTo>
                <a:lnTo>
                  <a:pt x="34607" y="52506"/>
                </a:lnTo>
                <a:lnTo>
                  <a:pt x="0" y="68579"/>
                </a:lnTo>
                <a:close/>
              </a:path>
            </a:pathLst>
          </a:custGeom>
          <a:ln w="9344">
            <a:solidFill>
              <a:srgbClr val="7F003F"/>
            </a:solidFill>
          </a:ln>
        </p:spPr>
        <p:txBody>
          <a:bodyPr wrap="square" lIns="0" tIns="0" rIns="0" bIns="0" rtlCol="0"/>
          <a:lstStyle/>
          <a:p>
            <a:endParaRPr/>
          </a:p>
        </p:txBody>
      </p:sp>
      <p:sp>
        <p:nvSpPr>
          <p:cNvPr id="592" name="object 592"/>
          <p:cNvSpPr/>
          <p:nvPr/>
        </p:nvSpPr>
        <p:spPr>
          <a:xfrm>
            <a:off x="1873250" y="22631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93" name="object 593"/>
          <p:cNvSpPr/>
          <p:nvPr/>
        </p:nvSpPr>
        <p:spPr>
          <a:xfrm>
            <a:off x="2053589" y="20421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94" name="object 594"/>
          <p:cNvSpPr/>
          <p:nvPr/>
        </p:nvSpPr>
        <p:spPr>
          <a:xfrm>
            <a:off x="1849120" y="2189479"/>
            <a:ext cx="180340" cy="212883"/>
          </a:xfrm>
          <a:prstGeom prst="rect">
            <a:avLst/>
          </a:prstGeom>
          <a:blipFill>
            <a:blip r:embed="rId141" cstate="print"/>
            <a:stretch>
              <a:fillRect/>
            </a:stretch>
          </a:blipFill>
        </p:spPr>
        <p:txBody>
          <a:bodyPr wrap="square" lIns="0" tIns="0" rIns="0" bIns="0" rtlCol="0"/>
          <a:lstStyle/>
          <a:p>
            <a:endParaRPr/>
          </a:p>
        </p:txBody>
      </p:sp>
      <p:sp>
        <p:nvSpPr>
          <p:cNvPr id="595" name="object 595"/>
          <p:cNvSpPr/>
          <p:nvPr/>
        </p:nvSpPr>
        <p:spPr>
          <a:xfrm>
            <a:off x="1849120" y="2188210"/>
            <a:ext cx="181610" cy="213360"/>
          </a:xfrm>
          <a:custGeom>
            <a:avLst/>
            <a:gdLst/>
            <a:ahLst/>
            <a:cxnLst/>
            <a:rect l="l" t="t" r="r" b="b"/>
            <a:pathLst>
              <a:path w="181610" h="213360">
                <a:moveTo>
                  <a:pt x="0" y="68579"/>
                </a:moveTo>
                <a:lnTo>
                  <a:pt x="5715" y="121265"/>
                </a:lnTo>
                <a:lnTo>
                  <a:pt x="22125" y="159127"/>
                </a:lnTo>
                <a:lnTo>
                  <a:pt x="50184" y="198774"/>
                </a:lnTo>
                <a:lnTo>
                  <a:pt x="110172" y="213042"/>
                </a:lnTo>
                <a:lnTo>
                  <a:pt x="136961" y="204668"/>
                </a:lnTo>
                <a:lnTo>
                  <a:pt x="167679" y="164861"/>
                </a:lnTo>
                <a:lnTo>
                  <a:pt x="179824" y="123428"/>
                </a:lnTo>
                <a:lnTo>
                  <a:pt x="181610" y="115569"/>
                </a:lnTo>
                <a:lnTo>
                  <a:pt x="173216" y="79831"/>
                </a:lnTo>
                <a:lnTo>
                  <a:pt x="163036" y="51593"/>
                </a:lnTo>
                <a:lnTo>
                  <a:pt x="147855" y="26451"/>
                </a:lnTo>
                <a:lnTo>
                  <a:pt x="124460" y="0"/>
                </a:lnTo>
                <a:lnTo>
                  <a:pt x="83939" y="16073"/>
                </a:lnTo>
                <a:lnTo>
                  <a:pt x="58419" y="34289"/>
                </a:lnTo>
                <a:lnTo>
                  <a:pt x="34805" y="52506"/>
                </a:lnTo>
                <a:lnTo>
                  <a:pt x="0" y="68579"/>
                </a:lnTo>
                <a:close/>
              </a:path>
            </a:pathLst>
          </a:custGeom>
          <a:ln w="9344">
            <a:solidFill>
              <a:srgbClr val="7F003F"/>
            </a:solidFill>
          </a:ln>
        </p:spPr>
        <p:txBody>
          <a:bodyPr wrap="square" lIns="0" tIns="0" rIns="0" bIns="0" rtlCol="0"/>
          <a:lstStyle/>
          <a:p>
            <a:endParaRPr/>
          </a:p>
        </p:txBody>
      </p:sp>
      <p:sp>
        <p:nvSpPr>
          <p:cNvPr id="596" name="object 596"/>
          <p:cNvSpPr/>
          <p:nvPr/>
        </p:nvSpPr>
        <p:spPr>
          <a:xfrm>
            <a:off x="1849120" y="24091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97" name="object 597"/>
          <p:cNvSpPr/>
          <p:nvPr/>
        </p:nvSpPr>
        <p:spPr>
          <a:xfrm>
            <a:off x="2030729" y="21882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98" name="object 598"/>
          <p:cNvSpPr/>
          <p:nvPr/>
        </p:nvSpPr>
        <p:spPr>
          <a:xfrm>
            <a:off x="795019" y="1805077"/>
            <a:ext cx="690472" cy="950822"/>
          </a:xfrm>
          <a:prstGeom prst="rect">
            <a:avLst/>
          </a:prstGeom>
          <a:blipFill>
            <a:blip r:embed="rId142" cstate="print"/>
            <a:stretch>
              <a:fillRect/>
            </a:stretch>
          </a:blipFill>
        </p:spPr>
        <p:txBody>
          <a:bodyPr wrap="square" lIns="0" tIns="0" rIns="0" bIns="0" rtlCol="0"/>
          <a:lstStyle/>
          <a:p>
            <a:endParaRPr/>
          </a:p>
        </p:txBody>
      </p:sp>
      <p:sp>
        <p:nvSpPr>
          <p:cNvPr id="600" name="object 600"/>
          <p:cNvSpPr/>
          <p:nvPr/>
        </p:nvSpPr>
        <p:spPr>
          <a:xfrm>
            <a:off x="2129789" y="2477770"/>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FFFFFF"/>
          </a:solidFill>
        </p:spPr>
        <p:txBody>
          <a:bodyPr wrap="square" lIns="0" tIns="0" rIns="0" bIns="0" rtlCol="0"/>
          <a:lstStyle/>
          <a:p>
            <a:endParaRPr/>
          </a:p>
        </p:txBody>
      </p:sp>
      <p:sp>
        <p:nvSpPr>
          <p:cNvPr id="601" name="object 601"/>
          <p:cNvSpPr txBox="1"/>
          <p:nvPr/>
        </p:nvSpPr>
        <p:spPr>
          <a:xfrm>
            <a:off x="629919" y="3331209"/>
            <a:ext cx="2214245" cy="357983"/>
          </a:xfrm>
          <a:prstGeom prst="rect">
            <a:avLst/>
          </a:prstGeom>
        </p:spPr>
        <p:txBody>
          <a:bodyPr vert="horz" wrap="square" lIns="0" tIns="12700" rIns="0" bIns="0" rtlCol="0">
            <a:spAutoFit/>
          </a:bodyPr>
          <a:lstStyle/>
          <a:p>
            <a:pPr marL="284480" marR="5080" indent="-271780">
              <a:lnSpc>
                <a:spcPct val="116700"/>
              </a:lnSpc>
              <a:spcBef>
                <a:spcPts val="100"/>
              </a:spcBef>
            </a:pPr>
            <a:r>
              <a:rPr sz="1000" i="1" dirty="0">
                <a:latin typeface="Times New Roman"/>
                <a:cs typeface="Times New Roman"/>
              </a:rPr>
              <a:t>A </a:t>
            </a:r>
            <a:r>
              <a:rPr sz="1000" i="1" spc="-5" dirty="0">
                <a:latin typeface="Times New Roman"/>
                <a:cs typeface="Times New Roman"/>
              </a:rPr>
              <a:t>Blastocyst </a:t>
            </a:r>
            <a:r>
              <a:rPr sz="1000" i="1" dirty="0">
                <a:latin typeface="Times New Roman"/>
                <a:cs typeface="Times New Roman"/>
              </a:rPr>
              <a:t>is a </a:t>
            </a:r>
            <a:r>
              <a:rPr sz="1000" i="1" spc="-5" dirty="0">
                <a:latin typeface="Times New Roman"/>
                <a:cs typeface="Times New Roman"/>
              </a:rPr>
              <a:t>hollow </a:t>
            </a:r>
            <a:r>
              <a:rPr sz="1000" i="1" dirty="0">
                <a:latin typeface="Times New Roman"/>
                <a:cs typeface="Times New Roman"/>
              </a:rPr>
              <a:t>ball of </a:t>
            </a:r>
            <a:r>
              <a:rPr sz="1000" i="1" spc="-5" dirty="0">
                <a:latin typeface="Times New Roman"/>
                <a:cs typeface="Times New Roman"/>
              </a:rPr>
              <a:t>cells with </a:t>
            </a:r>
            <a:r>
              <a:rPr sz="1000" i="1" dirty="0">
                <a:latin typeface="Times New Roman"/>
                <a:cs typeface="Times New Roman"/>
              </a:rPr>
              <a:t>a  </a:t>
            </a:r>
            <a:r>
              <a:rPr sz="1000" i="1" spc="-5" dirty="0">
                <a:latin typeface="Times New Roman"/>
                <a:cs typeface="Times New Roman"/>
              </a:rPr>
              <a:t>small clump </a:t>
            </a:r>
            <a:r>
              <a:rPr sz="1000" i="1" dirty="0">
                <a:latin typeface="Times New Roman"/>
                <a:cs typeface="Times New Roman"/>
              </a:rPr>
              <a:t>of </a:t>
            </a:r>
            <a:r>
              <a:rPr sz="1000" i="1" spc="-5" dirty="0">
                <a:latin typeface="Times New Roman"/>
                <a:cs typeface="Times New Roman"/>
              </a:rPr>
              <a:t>stem cells inside</a:t>
            </a:r>
            <a:endParaRPr sz="1000">
              <a:latin typeface="Times New Roman"/>
              <a:cs typeface="Times New Roman"/>
            </a:endParaRPr>
          </a:p>
        </p:txBody>
      </p:sp>
      <p:sp>
        <p:nvSpPr>
          <p:cNvPr id="602" name="object 602"/>
          <p:cNvSpPr/>
          <p:nvPr/>
        </p:nvSpPr>
        <p:spPr>
          <a:xfrm>
            <a:off x="2843529" y="4480559"/>
            <a:ext cx="1797050" cy="240029"/>
          </a:xfrm>
          <a:custGeom>
            <a:avLst/>
            <a:gdLst/>
            <a:ahLst/>
            <a:cxnLst/>
            <a:rect l="l" t="t" r="r" b="b"/>
            <a:pathLst>
              <a:path w="1797050" h="240029">
                <a:moveTo>
                  <a:pt x="0" y="240029"/>
                </a:moveTo>
                <a:lnTo>
                  <a:pt x="1046480" y="240029"/>
                </a:lnTo>
                <a:lnTo>
                  <a:pt x="1046480" y="0"/>
                </a:lnTo>
                <a:lnTo>
                  <a:pt x="1797049" y="0"/>
                </a:lnTo>
              </a:path>
            </a:pathLst>
          </a:custGeom>
          <a:ln w="19050">
            <a:solidFill>
              <a:srgbClr val="FFFFFF"/>
            </a:solidFill>
          </a:ln>
        </p:spPr>
        <p:txBody>
          <a:bodyPr wrap="square" lIns="0" tIns="0" rIns="0" bIns="0" rtlCol="0"/>
          <a:lstStyle/>
          <a:p>
            <a:endParaRPr/>
          </a:p>
        </p:txBody>
      </p:sp>
      <p:sp>
        <p:nvSpPr>
          <p:cNvPr id="603" name="object 603"/>
          <p:cNvSpPr/>
          <p:nvPr/>
        </p:nvSpPr>
        <p:spPr>
          <a:xfrm>
            <a:off x="4635500" y="4443729"/>
            <a:ext cx="74930" cy="74930"/>
          </a:xfrm>
          <a:custGeom>
            <a:avLst/>
            <a:gdLst/>
            <a:ahLst/>
            <a:cxnLst/>
            <a:rect l="l" t="t" r="r" b="b"/>
            <a:pathLst>
              <a:path w="74929" h="74929">
                <a:moveTo>
                  <a:pt x="0" y="0"/>
                </a:moveTo>
                <a:lnTo>
                  <a:pt x="0" y="74930"/>
                </a:lnTo>
                <a:lnTo>
                  <a:pt x="74929" y="36830"/>
                </a:lnTo>
                <a:lnTo>
                  <a:pt x="0" y="0"/>
                </a:lnTo>
                <a:close/>
              </a:path>
            </a:pathLst>
          </a:custGeom>
          <a:solidFill>
            <a:srgbClr val="FFFFFF"/>
          </a:solidFill>
        </p:spPr>
        <p:txBody>
          <a:bodyPr wrap="square" lIns="0" tIns="0" rIns="0" bIns="0" rtlCol="0"/>
          <a:lstStyle/>
          <a:p>
            <a:endParaRPr/>
          </a:p>
        </p:txBody>
      </p:sp>
      <p:sp>
        <p:nvSpPr>
          <p:cNvPr id="605" name="object 605"/>
          <p:cNvSpPr/>
          <p:nvPr/>
        </p:nvSpPr>
        <p:spPr>
          <a:xfrm>
            <a:off x="6835140" y="3716020"/>
            <a:ext cx="74930" cy="76200"/>
          </a:xfrm>
          <a:custGeom>
            <a:avLst/>
            <a:gdLst/>
            <a:ahLst/>
            <a:cxnLst/>
            <a:rect l="l" t="t" r="r" b="b"/>
            <a:pathLst>
              <a:path w="74929" h="76200">
                <a:moveTo>
                  <a:pt x="38100" y="0"/>
                </a:moveTo>
                <a:lnTo>
                  <a:pt x="0" y="76199"/>
                </a:lnTo>
                <a:lnTo>
                  <a:pt x="74929" y="76199"/>
                </a:lnTo>
                <a:lnTo>
                  <a:pt x="38100" y="0"/>
                </a:lnTo>
                <a:close/>
              </a:path>
            </a:pathLst>
          </a:custGeom>
          <a:solidFill>
            <a:srgbClr val="FFFFFF"/>
          </a:solidFill>
        </p:spPr>
        <p:txBody>
          <a:bodyPr wrap="square" lIns="0" tIns="0" rIns="0" bIns="0" rtlCol="0"/>
          <a:lstStyle/>
          <a:p>
            <a:endParaRPr/>
          </a:p>
        </p:txBody>
      </p:sp>
      <p:sp>
        <p:nvSpPr>
          <p:cNvPr id="606" name="object 606"/>
          <p:cNvSpPr txBox="1"/>
          <p:nvPr/>
        </p:nvSpPr>
        <p:spPr>
          <a:xfrm>
            <a:off x="1784350" y="5944220"/>
            <a:ext cx="5307330" cy="580390"/>
          </a:xfrm>
          <a:prstGeom prst="rect">
            <a:avLst/>
          </a:prstGeom>
        </p:spPr>
        <p:txBody>
          <a:bodyPr vert="horz" wrap="square" lIns="0" tIns="0" rIns="0" bIns="0" rtlCol="0">
            <a:spAutoFit/>
          </a:bodyPr>
          <a:lstStyle/>
          <a:p>
            <a:pPr marL="12700">
              <a:lnSpc>
                <a:spcPts val="2960"/>
              </a:lnSpc>
            </a:pPr>
            <a:r>
              <a:rPr sz="2800" dirty="0">
                <a:latin typeface="Times New Roman"/>
                <a:cs typeface="Times New Roman"/>
              </a:rPr>
              <a:t>the </a:t>
            </a:r>
            <a:r>
              <a:rPr sz="2800" spc="-5" dirty="0">
                <a:latin typeface="Times New Roman"/>
                <a:cs typeface="Times New Roman"/>
              </a:rPr>
              <a:t>stem cells </a:t>
            </a:r>
            <a:r>
              <a:rPr sz="2800" spc="-10" dirty="0">
                <a:latin typeface="Times New Roman"/>
                <a:cs typeface="Times New Roman"/>
              </a:rPr>
              <a:t>removed </a:t>
            </a:r>
            <a:r>
              <a:rPr sz="2800" spc="-5" dirty="0">
                <a:latin typeface="Times New Roman"/>
                <a:cs typeface="Times New Roman"/>
              </a:rPr>
              <a:t>with </a:t>
            </a:r>
            <a:r>
              <a:rPr sz="2800" dirty="0">
                <a:latin typeface="Times New Roman"/>
                <a:cs typeface="Times New Roman"/>
              </a:rPr>
              <a:t>a</a:t>
            </a:r>
            <a:r>
              <a:rPr sz="2800" spc="-45" dirty="0">
                <a:latin typeface="Times New Roman"/>
                <a:cs typeface="Times New Roman"/>
              </a:rPr>
              <a:t> </a:t>
            </a:r>
            <a:r>
              <a:rPr sz="2800" spc="-5" dirty="0">
                <a:latin typeface="Times New Roman"/>
                <a:cs typeface="Times New Roman"/>
              </a:rPr>
              <a:t>pipette</a:t>
            </a:r>
            <a:endParaRPr sz="2800">
              <a:latin typeface="Times New Roman"/>
              <a:cs typeface="Times New Roman"/>
            </a:endParaRPr>
          </a:p>
          <a:p>
            <a:pPr marL="265430" algn="ctr">
              <a:lnSpc>
                <a:spcPts val="1485"/>
              </a:lnSpc>
            </a:pPr>
            <a:endParaRPr sz="1400">
              <a:latin typeface="Times New Roman"/>
              <a:cs typeface="Times New Roman"/>
            </a:endParaRPr>
          </a:p>
        </p:txBody>
      </p:sp>
    </p:spTree>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35140" y="5222287"/>
            <a:ext cx="468630" cy="222885"/>
          </a:xfrm>
          <a:custGeom>
            <a:avLst/>
            <a:gdLst/>
            <a:ahLst/>
            <a:cxnLst/>
            <a:rect l="l" t="t" r="r" b="b"/>
            <a:pathLst>
              <a:path w="468629" h="222885">
                <a:moveTo>
                  <a:pt x="0" y="67262"/>
                </a:moveTo>
                <a:lnTo>
                  <a:pt x="13076" y="41327"/>
                </a:lnTo>
                <a:lnTo>
                  <a:pt x="40687" y="21072"/>
                </a:lnTo>
                <a:lnTo>
                  <a:pt x="80645" y="7096"/>
                </a:lnTo>
                <a:lnTo>
                  <a:pt x="130762" y="0"/>
                </a:lnTo>
                <a:lnTo>
                  <a:pt x="188853" y="382"/>
                </a:lnTo>
                <a:lnTo>
                  <a:pt x="252729" y="8842"/>
                </a:lnTo>
                <a:lnTo>
                  <a:pt x="315730" y="24518"/>
                </a:lnTo>
                <a:lnTo>
                  <a:pt x="370228" y="45343"/>
                </a:lnTo>
                <a:lnTo>
                  <a:pt x="414496" y="70120"/>
                </a:lnTo>
                <a:lnTo>
                  <a:pt x="446804" y="97648"/>
                </a:lnTo>
                <a:lnTo>
                  <a:pt x="468629" y="156162"/>
                </a:lnTo>
                <a:lnTo>
                  <a:pt x="455018" y="182003"/>
                </a:lnTo>
                <a:lnTo>
                  <a:pt x="427049" y="202024"/>
                </a:lnTo>
                <a:lnTo>
                  <a:pt x="386873" y="215694"/>
                </a:lnTo>
                <a:lnTo>
                  <a:pt x="336644" y="222485"/>
                </a:lnTo>
                <a:lnTo>
                  <a:pt x="278512" y="221867"/>
                </a:lnTo>
                <a:lnTo>
                  <a:pt x="214629" y="213312"/>
                </a:lnTo>
                <a:lnTo>
                  <a:pt x="151635" y="197643"/>
                </a:lnTo>
                <a:lnTo>
                  <a:pt x="97178" y="176859"/>
                </a:lnTo>
                <a:lnTo>
                  <a:pt x="53022" y="152194"/>
                </a:lnTo>
                <a:lnTo>
                  <a:pt x="20931" y="124883"/>
                </a:lnTo>
                <a:lnTo>
                  <a:pt x="0" y="67262"/>
                </a:lnTo>
                <a:close/>
              </a:path>
            </a:pathLst>
          </a:custGeom>
          <a:ln w="9344">
            <a:solidFill>
              <a:srgbClr val="FFFFFF"/>
            </a:solidFill>
          </a:ln>
        </p:spPr>
        <p:txBody>
          <a:bodyPr wrap="square" lIns="0" tIns="0" rIns="0" bIns="0" rtlCol="0"/>
          <a:lstStyle/>
          <a:p>
            <a:endParaRPr/>
          </a:p>
        </p:txBody>
      </p:sp>
      <p:sp>
        <p:nvSpPr>
          <p:cNvPr id="3" name="object 3"/>
          <p:cNvSpPr/>
          <p:nvPr/>
        </p:nvSpPr>
        <p:spPr>
          <a:xfrm>
            <a:off x="6816090" y="5391150"/>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4" name="object 4"/>
          <p:cNvSpPr/>
          <p:nvPr/>
        </p:nvSpPr>
        <p:spPr>
          <a:xfrm>
            <a:off x="7322819" y="5275579"/>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5" name="object 5"/>
          <p:cNvSpPr/>
          <p:nvPr/>
        </p:nvSpPr>
        <p:spPr>
          <a:xfrm>
            <a:off x="6549390" y="3633470"/>
            <a:ext cx="281940" cy="1662430"/>
          </a:xfrm>
          <a:custGeom>
            <a:avLst/>
            <a:gdLst/>
            <a:ahLst/>
            <a:cxnLst/>
            <a:rect l="l" t="t" r="r" b="b"/>
            <a:pathLst>
              <a:path w="281940" h="1662429">
                <a:moveTo>
                  <a:pt x="281939" y="1662429"/>
                </a:moveTo>
                <a:lnTo>
                  <a:pt x="0" y="0"/>
                </a:lnTo>
              </a:path>
            </a:pathLst>
          </a:custGeom>
          <a:ln w="9344">
            <a:solidFill>
              <a:srgbClr val="FFFFFF"/>
            </a:solidFill>
          </a:ln>
        </p:spPr>
        <p:txBody>
          <a:bodyPr wrap="square" lIns="0" tIns="0" rIns="0" bIns="0" rtlCol="0"/>
          <a:lstStyle/>
          <a:p>
            <a:endParaRPr/>
          </a:p>
        </p:txBody>
      </p:sp>
      <p:sp>
        <p:nvSpPr>
          <p:cNvPr id="6" name="object 6"/>
          <p:cNvSpPr/>
          <p:nvPr/>
        </p:nvSpPr>
        <p:spPr>
          <a:xfrm>
            <a:off x="7311390" y="3412490"/>
            <a:ext cx="20320" cy="1962150"/>
          </a:xfrm>
          <a:custGeom>
            <a:avLst/>
            <a:gdLst/>
            <a:ahLst/>
            <a:cxnLst/>
            <a:rect l="l" t="t" r="r" b="b"/>
            <a:pathLst>
              <a:path w="20320" h="1962150">
                <a:moveTo>
                  <a:pt x="0" y="1962150"/>
                </a:moveTo>
                <a:lnTo>
                  <a:pt x="20319" y="0"/>
                </a:lnTo>
              </a:path>
            </a:pathLst>
          </a:custGeom>
          <a:ln w="9344">
            <a:solidFill>
              <a:srgbClr val="FFFFFF"/>
            </a:solidFill>
          </a:ln>
        </p:spPr>
        <p:txBody>
          <a:bodyPr wrap="square" lIns="0" tIns="0" rIns="0" bIns="0" rtlCol="0"/>
          <a:lstStyle/>
          <a:p>
            <a:endParaRPr/>
          </a:p>
        </p:txBody>
      </p:sp>
      <p:sp>
        <p:nvSpPr>
          <p:cNvPr id="7" name="object 7"/>
          <p:cNvSpPr/>
          <p:nvPr/>
        </p:nvSpPr>
        <p:spPr>
          <a:xfrm>
            <a:off x="5099684" y="4941977"/>
            <a:ext cx="3829683" cy="163789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6836817" y="2971164"/>
            <a:ext cx="995907" cy="159258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989217" y="4620667"/>
            <a:ext cx="178254" cy="20746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3934459" y="830579"/>
            <a:ext cx="522605"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Times New Roman"/>
                <a:cs typeface="Times New Roman"/>
              </a:rPr>
              <a:t>P</a:t>
            </a:r>
            <a:r>
              <a:rPr sz="1400" spc="5" dirty="0">
                <a:solidFill>
                  <a:srgbClr val="FFFFFF"/>
                </a:solidFill>
                <a:latin typeface="Times New Roman"/>
                <a:cs typeface="Times New Roman"/>
              </a:rPr>
              <a:t>ip</a:t>
            </a:r>
            <a:r>
              <a:rPr sz="1400" spc="-5" dirty="0">
                <a:solidFill>
                  <a:srgbClr val="FFFFFF"/>
                </a:solidFill>
                <a:latin typeface="Times New Roman"/>
                <a:cs typeface="Times New Roman"/>
              </a:rPr>
              <a:t>e</a:t>
            </a:r>
            <a:r>
              <a:rPr sz="1400" spc="5" dirty="0">
                <a:solidFill>
                  <a:srgbClr val="FFFFFF"/>
                </a:solidFill>
                <a:latin typeface="Times New Roman"/>
                <a:cs typeface="Times New Roman"/>
              </a:rPr>
              <a:t>t</a:t>
            </a:r>
            <a:r>
              <a:rPr sz="1400" dirty="0">
                <a:solidFill>
                  <a:srgbClr val="FFFFFF"/>
                </a:solidFill>
                <a:latin typeface="Times New Roman"/>
                <a:cs typeface="Times New Roman"/>
              </a:rPr>
              <a:t>te</a:t>
            </a:r>
            <a:endParaRPr sz="1400">
              <a:latin typeface="Times New Roman"/>
              <a:cs typeface="Times New Roman"/>
            </a:endParaRPr>
          </a:p>
        </p:txBody>
      </p:sp>
      <p:sp>
        <p:nvSpPr>
          <p:cNvPr id="11" name="object 11"/>
          <p:cNvSpPr txBox="1"/>
          <p:nvPr/>
        </p:nvSpPr>
        <p:spPr>
          <a:xfrm>
            <a:off x="5039359" y="4491990"/>
            <a:ext cx="589280"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FFFFFF"/>
                </a:solidFill>
                <a:latin typeface="Times New Roman"/>
                <a:cs typeface="Times New Roman"/>
              </a:rPr>
              <a:t>Pi</a:t>
            </a:r>
            <a:r>
              <a:rPr sz="1600" spc="5" dirty="0">
                <a:solidFill>
                  <a:srgbClr val="FFFFFF"/>
                </a:solidFill>
                <a:latin typeface="Times New Roman"/>
                <a:cs typeface="Times New Roman"/>
              </a:rPr>
              <a:t>p</a:t>
            </a:r>
            <a:r>
              <a:rPr sz="1600" spc="-15" dirty="0">
                <a:solidFill>
                  <a:srgbClr val="FFFFFF"/>
                </a:solidFill>
                <a:latin typeface="Times New Roman"/>
                <a:cs typeface="Times New Roman"/>
              </a:rPr>
              <a:t>e</a:t>
            </a:r>
            <a:r>
              <a:rPr sz="1600" dirty="0">
                <a:solidFill>
                  <a:srgbClr val="FFFFFF"/>
                </a:solidFill>
                <a:latin typeface="Times New Roman"/>
                <a:cs typeface="Times New Roman"/>
              </a:rPr>
              <a:t>t</a:t>
            </a:r>
            <a:r>
              <a:rPr sz="1600" spc="-5" dirty="0">
                <a:solidFill>
                  <a:srgbClr val="FFFFFF"/>
                </a:solidFill>
                <a:latin typeface="Times New Roman"/>
                <a:cs typeface="Times New Roman"/>
              </a:rPr>
              <a:t>t</a:t>
            </a:r>
            <a:r>
              <a:rPr sz="1600" dirty="0">
                <a:solidFill>
                  <a:srgbClr val="FFFFFF"/>
                </a:solidFill>
                <a:latin typeface="Times New Roman"/>
                <a:cs typeface="Times New Roman"/>
              </a:rPr>
              <a:t>e</a:t>
            </a:r>
            <a:endParaRPr sz="1600">
              <a:latin typeface="Times New Roman"/>
              <a:cs typeface="Times New Roman"/>
            </a:endParaRPr>
          </a:p>
        </p:txBody>
      </p:sp>
      <p:sp>
        <p:nvSpPr>
          <p:cNvPr id="12" name="object 12"/>
          <p:cNvSpPr txBox="1"/>
          <p:nvPr/>
        </p:nvSpPr>
        <p:spPr>
          <a:xfrm>
            <a:off x="7369809" y="2677159"/>
            <a:ext cx="904875"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FFFFFF"/>
                </a:solidFill>
                <a:latin typeface="Times New Roman"/>
                <a:cs typeface="Times New Roman"/>
              </a:rPr>
              <a:t>Stem</a:t>
            </a:r>
            <a:r>
              <a:rPr sz="1600" spc="-105" dirty="0">
                <a:solidFill>
                  <a:srgbClr val="FFFFFF"/>
                </a:solidFill>
                <a:latin typeface="Times New Roman"/>
                <a:cs typeface="Times New Roman"/>
              </a:rPr>
              <a:t> </a:t>
            </a:r>
            <a:r>
              <a:rPr sz="1600" spc="-5" dirty="0">
                <a:solidFill>
                  <a:srgbClr val="FFFFFF"/>
                </a:solidFill>
                <a:latin typeface="Times New Roman"/>
                <a:cs typeface="Times New Roman"/>
              </a:rPr>
              <a:t>Cells</a:t>
            </a:r>
            <a:endParaRPr sz="1600">
              <a:latin typeface="Times New Roman"/>
              <a:cs typeface="Times New Roman"/>
            </a:endParaRPr>
          </a:p>
        </p:txBody>
      </p:sp>
      <p:sp>
        <p:nvSpPr>
          <p:cNvPr id="13" name="object 13"/>
          <p:cNvSpPr/>
          <p:nvPr/>
        </p:nvSpPr>
        <p:spPr>
          <a:xfrm>
            <a:off x="5980429" y="2186939"/>
            <a:ext cx="751840" cy="676910"/>
          </a:xfrm>
          <a:custGeom>
            <a:avLst/>
            <a:gdLst/>
            <a:ahLst/>
            <a:cxnLst/>
            <a:rect l="l" t="t" r="r" b="b"/>
            <a:pathLst>
              <a:path w="751840" h="676910">
                <a:moveTo>
                  <a:pt x="97790" y="0"/>
                </a:moveTo>
                <a:lnTo>
                  <a:pt x="0" y="109220"/>
                </a:lnTo>
                <a:lnTo>
                  <a:pt x="527050" y="575310"/>
                </a:lnTo>
                <a:lnTo>
                  <a:pt x="478790" y="631189"/>
                </a:lnTo>
                <a:lnTo>
                  <a:pt x="751840" y="676910"/>
                </a:lnTo>
                <a:lnTo>
                  <a:pt x="689300" y="466089"/>
                </a:lnTo>
                <a:lnTo>
                  <a:pt x="624840" y="466089"/>
                </a:lnTo>
                <a:lnTo>
                  <a:pt x="97790" y="0"/>
                </a:lnTo>
                <a:close/>
              </a:path>
              <a:path w="751840" h="676910">
                <a:moveTo>
                  <a:pt x="673100" y="411480"/>
                </a:moveTo>
                <a:lnTo>
                  <a:pt x="624840" y="466089"/>
                </a:lnTo>
                <a:lnTo>
                  <a:pt x="689300" y="466089"/>
                </a:lnTo>
                <a:lnTo>
                  <a:pt x="673100" y="411480"/>
                </a:lnTo>
                <a:close/>
              </a:path>
            </a:pathLst>
          </a:custGeom>
          <a:solidFill>
            <a:srgbClr val="CCCCCC"/>
          </a:solidFill>
        </p:spPr>
        <p:txBody>
          <a:bodyPr wrap="square" lIns="0" tIns="0" rIns="0" bIns="0" rtlCol="0"/>
          <a:lstStyle/>
          <a:p>
            <a:endParaRPr/>
          </a:p>
        </p:txBody>
      </p:sp>
      <p:sp>
        <p:nvSpPr>
          <p:cNvPr id="14" name="object 14"/>
          <p:cNvSpPr/>
          <p:nvPr/>
        </p:nvSpPr>
        <p:spPr>
          <a:xfrm>
            <a:off x="5980429" y="2186939"/>
            <a:ext cx="751840" cy="676910"/>
          </a:xfrm>
          <a:custGeom>
            <a:avLst/>
            <a:gdLst/>
            <a:ahLst/>
            <a:cxnLst/>
            <a:rect l="l" t="t" r="r" b="b"/>
            <a:pathLst>
              <a:path w="751840" h="676910">
                <a:moveTo>
                  <a:pt x="97790" y="0"/>
                </a:moveTo>
                <a:lnTo>
                  <a:pt x="624840" y="466089"/>
                </a:lnTo>
                <a:lnTo>
                  <a:pt x="673100" y="411480"/>
                </a:lnTo>
                <a:lnTo>
                  <a:pt x="751840" y="676910"/>
                </a:lnTo>
                <a:lnTo>
                  <a:pt x="478790" y="631189"/>
                </a:lnTo>
                <a:lnTo>
                  <a:pt x="527050" y="575310"/>
                </a:lnTo>
                <a:lnTo>
                  <a:pt x="0" y="109220"/>
                </a:lnTo>
                <a:lnTo>
                  <a:pt x="97790" y="0"/>
                </a:lnTo>
                <a:close/>
              </a:path>
            </a:pathLst>
          </a:custGeom>
          <a:ln w="9344">
            <a:solidFill>
              <a:srgbClr val="B1B1B1"/>
            </a:solidFill>
          </a:ln>
        </p:spPr>
        <p:txBody>
          <a:bodyPr wrap="square" lIns="0" tIns="0" rIns="0" bIns="0" rtlCol="0"/>
          <a:lstStyle/>
          <a:p>
            <a:endParaRPr/>
          </a:p>
        </p:txBody>
      </p:sp>
      <p:sp>
        <p:nvSpPr>
          <p:cNvPr id="15" name="object 15"/>
          <p:cNvSpPr/>
          <p:nvPr/>
        </p:nvSpPr>
        <p:spPr>
          <a:xfrm>
            <a:off x="6126479" y="2132329"/>
            <a:ext cx="0" cy="0"/>
          </a:xfrm>
          <a:custGeom>
            <a:avLst/>
            <a:gdLst/>
            <a:ahLst/>
            <a:cxnLst/>
            <a:rect l="l" t="t" r="r" b="b"/>
            <a:pathLst>
              <a:path>
                <a:moveTo>
                  <a:pt x="0" y="0"/>
                </a:moveTo>
                <a:lnTo>
                  <a:pt x="0" y="0"/>
                </a:lnTo>
              </a:path>
            </a:pathLst>
          </a:custGeom>
          <a:ln w="9344">
            <a:solidFill>
              <a:srgbClr val="B1B1B1"/>
            </a:solidFill>
          </a:ln>
        </p:spPr>
        <p:txBody>
          <a:bodyPr wrap="square" lIns="0" tIns="0" rIns="0" bIns="0" rtlCol="0"/>
          <a:lstStyle/>
          <a:p>
            <a:endParaRPr/>
          </a:p>
        </p:txBody>
      </p:sp>
      <p:sp>
        <p:nvSpPr>
          <p:cNvPr id="16" name="object 16"/>
          <p:cNvSpPr/>
          <p:nvPr/>
        </p:nvSpPr>
        <p:spPr>
          <a:xfrm>
            <a:off x="6635750" y="2973070"/>
            <a:ext cx="0" cy="0"/>
          </a:xfrm>
          <a:custGeom>
            <a:avLst/>
            <a:gdLst/>
            <a:ahLst/>
            <a:cxnLst/>
            <a:rect l="l" t="t" r="r" b="b"/>
            <a:pathLst>
              <a:path>
                <a:moveTo>
                  <a:pt x="0" y="0"/>
                </a:moveTo>
                <a:lnTo>
                  <a:pt x="0" y="0"/>
                </a:lnTo>
              </a:path>
            </a:pathLst>
          </a:custGeom>
          <a:ln w="9344">
            <a:solidFill>
              <a:srgbClr val="B1B1B1"/>
            </a:solidFill>
          </a:ln>
        </p:spPr>
        <p:txBody>
          <a:bodyPr wrap="square" lIns="0" tIns="0" rIns="0" bIns="0" rtlCol="0"/>
          <a:lstStyle/>
          <a:p>
            <a:endParaRPr/>
          </a:p>
        </p:txBody>
      </p:sp>
      <p:sp>
        <p:nvSpPr>
          <p:cNvPr id="17" name="object 17"/>
          <p:cNvSpPr/>
          <p:nvPr/>
        </p:nvSpPr>
        <p:spPr>
          <a:xfrm>
            <a:off x="4197350" y="1101089"/>
            <a:ext cx="330200" cy="232410"/>
          </a:xfrm>
          <a:custGeom>
            <a:avLst/>
            <a:gdLst/>
            <a:ahLst/>
            <a:cxnLst/>
            <a:rect l="l" t="t" r="r" b="b"/>
            <a:pathLst>
              <a:path w="330200" h="232409">
                <a:moveTo>
                  <a:pt x="0" y="0"/>
                </a:moveTo>
                <a:lnTo>
                  <a:pt x="200660" y="0"/>
                </a:lnTo>
                <a:lnTo>
                  <a:pt x="200660" y="232410"/>
                </a:lnTo>
                <a:lnTo>
                  <a:pt x="330200" y="232410"/>
                </a:lnTo>
              </a:path>
            </a:pathLst>
          </a:custGeom>
          <a:ln w="8890">
            <a:solidFill>
              <a:srgbClr val="FFFFFF"/>
            </a:solidFill>
          </a:ln>
        </p:spPr>
        <p:txBody>
          <a:bodyPr wrap="square" lIns="0" tIns="0" rIns="0" bIns="0" rtlCol="0"/>
          <a:lstStyle/>
          <a:p>
            <a:endParaRPr/>
          </a:p>
        </p:txBody>
      </p:sp>
      <p:sp>
        <p:nvSpPr>
          <p:cNvPr id="18" name="object 18"/>
          <p:cNvSpPr/>
          <p:nvPr/>
        </p:nvSpPr>
        <p:spPr>
          <a:xfrm>
            <a:off x="4522470" y="1295400"/>
            <a:ext cx="74930" cy="76200"/>
          </a:xfrm>
          <a:custGeom>
            <a:avLst/>
            <a:gdLst/>
            <a:ahLst/>
            <a:cxnLst/>
            <a:rect l="l" t="t" r="r" b="b"/>
            <a:pathLst>
              <a:path w="74929" h="76200">
                <a:moveTo>
                  <a:pt x="0" y="0"/>
                </a:moveTo>
                <a:lnTo>
                  <a:pt x="0" y="76200"/>
                </a:lnTo>
                <a:lnTo>
                  <a:pt x="74929" y="38100"/>
                </a:lnTo>
                <a:lnTo>
                  <a:pt x="0" y="0"/>
                </a:lnTo>
                <a:close/>
              </a:path>
            </a:pathLst>
          </a:custGeom>
          <a:solidFill>
            <a:srgbClr val="FFFFFF"/>
          </a:solidFill>
        </p:spPr>
        <p:txBody>
          <a:bodyPr wrap="square" lIns="0" tIns="0" rIns="0" bIns="0" rtlCol="0"/>
          <a:lstStyle/>
          <a:p>
            <a:endParaRPr/>
          </a:p>
        </p:txBody>
      </p:sp>
      <p:sp>
        <p:nvSpPr>
          <p:cNvPr id="19" name="object 19"/>
          <p:cNvSpPr txBox="1">
            <a:spLocks noGrp="1"/>
          </p:cNvSpPr>
          <p:nvPr>
            <p:ph type="title"/>
          </p:nvPr>
        </p:nvSpPr>
        <p:spPr>
          <a:xfrm>
            <a:off x="2567939" y="179070"/>
            <a:ext cx="4653915" cy="452120"/>
          </a:xfrm>
          <a:prstGeom prst="rect">
            <a:avLst/>
          </a:prstGeom>
        </p:spPr>
        <p:txBody>
          <a:bodyPr vert="horz" wrap="square" lIns="0" tIns="12700" rIns="0" bIns="0" rtlCol="0">
            <a:spAutoFit/>
          </a:bodyPr>
          <a:lstStyle/>
          <a:p>
            <a:pPr marL="12700">
              <a:lnSpc>
                <a:spcPct val="100000"/>
              </a:lnSpc>
              <a:spcBef>
                <a:spcPts val="100"/>
              </a:spcBef>
            </a:pPr>
            <a:r>
              <a:rPr sz="2800" spc="-5" dirty="0">
                <a:solidFill>
                  <a:srgbClr val="00CC99"/>
                </a:solidFill>
              </a:rPr>
              <a:t>Human Embryonic Stem</a:t>
            </a:r>
            <a:r>
              <a:rPr sz="2800" spc="-50" dirty="0">
                <a:solidFill>
                  <a:srgbClr val="00CC99"/>
                </a:solidFill>
              </a:rPr>
              <a:t> </a:t>
            </a:r>
            <a:r>
              <a:rPr sz="2800" spc="-5" dirty="0">
                <a:solidFill>
                  <a:srgbClr val="00CC99"/>
                </a:solidFill>
              </a:rPr>
              <a:t>Cells</a:t>
            </a:r>
            <a:endParaRPr sz="2800"/>
          </a:p>
        </p:txBody>
      </p:sp>
      <p:sp>
        <p:nvSpPr>
          <p:cNvPr id="21" name="object 21"/>
          <p:cNvSpPr txBox="1"/>
          <p:nvPr/>
        </p:nvSpPr>
        <p:spPr>
          <a:xfrm>
            <a:off x="560069" y="4042409"/>
            <a:ext cx="2882900" cy="2371090"/>
          </a:xfrm>
          <a:prstGeom prst="rect">
            <a:avLst/>
          </a:prstGeom>
        </p:spPr>
        <p:txBody>
          <a:bodyPr vert="horz" wrap="square" lIns="0" tIns="61594" rIns="0" bIns="0" rtlCol="0">
            <a:spAutoFit/>
          </a:bodyPr>
          <a:lstStyle/>
          <a:p>
            <a:pPr marL="158750" marR="147320" algn="ctr">
              <a:lnSpc>
                <a:spcPts val="3020"/>
              </a:lnSpc>
              <a:spcBef>
                <a:spcPts val="484"/>
              </a:spcBef>
            </a:pPr>
            <a:r>
              <a:rPr sz="2800" spc="-5" dirty="0">
                <a:solidFill>
                  <a:srgbClr val="00FFFF"/>
                </a:solidFill>
                <a:latin typeface="Times New Roman"/>
                <a:cs typeface="Times New Roman"/>
              </a:rPr>
              <a:t>The stem cells</a:t>
            </a:r>
            <a:r>
              <a:rPr sz="2800" spc="-105" dirty="0">
                <a:solidFill>
                  <a:srgbClr val="00FFFF"/>
                </a:solidFill>
                <a:latin typeface="Times New Roman"/>
                <a:cs typeface="Times New Roman"/>
              </a:rPr>
              <a:t> </a:t>
            </a:r>
            <a:r>
              <a:rPr sz="2800" spc="-5" dirty="0">
                <a:solidFill>
                  <a:srgbClr val="00FFFF"/>
                </a:solidFill>
                <a:latin typeface="Times New Roman"/>
                <a:cs typeface="Times New Roman"/>
              </a:rPr>
              <a:t>are  placed </a:t>
            </a:r>
            <a:r>
              <a:rPr sz="2800" dirty="0">
                <a:solidFill>
                  <a:srgbClr val="00FFFF"/>
                </a:solidFill>
                <a:latin typeface="Times New Roman"/>
                <a:cs typeface="Times New Roman"/>
              </a:rPr>
              <a:t>in</a:t>
            </a:r>
            <a:r>
              <a:rPr sz="2800" spc="-20" dirty="0">
                <a:solidFill>
                  <a:srgbClr val="00FFFF"/>
                </a:solidFill>
                <a:latin typeface="Times New Roman"/>
                <a:cs typeface="Times New Roman"/>
              </a:rPr>
              <a:t> </a:t>
            </a:r>
            <a:r>
              <a:rPr sz="2800" dirty="0">
                <a:solidFill>
                  <a:srgbClr val="00FFFF"/>
                </a:solidFill>
                <a:latin typeface="Times New Roman"/>
                <a:cs typeface="Times New Roman"/>
              </a:rPr>
              <a:t>a</a:t>
            </a:r>
            <a:endParaRPr sz="2800">
              <a:latin typeface="Times New Roman"/>
              <a:cs typeface="Times New Roman"/>
            </a:endParaRPr>
          </a:p>
          <a:p>
            <a:pPr marL="12700">
              <a:lnSpc>
                <a:spcPts val="2810"/>
              </a:lnSpc>
            </a:pPr>
            <a:r>
              <a:rPr sz="2800" spc="-5" dirty="0">
                <a:solidFill>
                  <a:srgbClr val="00FFFF"/>
                </a:solidFill>
                <a:latin typeface="Times New Roman"/>
                <a:cs typeface="Times New Roman"/>
              </a:rPr>
              <a:t>dish and are </a:t>
            </a:r>
            <a:r>
              <a:rPr sz="2800" spc="-10" dirty="0">
                <a:solidFill>
                  <a:srgbClr val="00FFFF"/>
                </a:solidFill>
                <a:latin typeface="Times New Roman"/>
                <a:cs typeface="Times New Roman"/>
              </a:rPr>
              <a:t>fed</a:t>
            </a:r>
            <a:r>
              <a:rPr sz="2800" spc="-75" dirty="0">
                <a:solidFill>
                  <a:srgbClr val="00FFFF"/>
                </a:solidFill>
                <a:latin typeface="Times New Roman"/>
                <a:cs typeface="Times New Roman"/>
              </a:rPr>
              <a:t> </a:t>
            </a:r>
            <a:r>
              <a:rPr sz="2800" spc="-5" dirty="0">
                <a:solidFill>
                  <a:srgbClr val="00FFFF"/>
                </a:solidFill>
                <a:latin typeface="Times New Roman"/>
                <a:cs typeface="Times New Roman"/>
              </a:rPr>
              <a:t>and</a:t>
            </a:r>
            <a:endParaRPr sz="2800">
              <a:latin typeface="Times New Roman"/>
              <a:cs typeface="Times New Roman"/>
            </a:endParaRPr>
          </a:p>
          <a:p>
            <a:pPr marL="114300" marR="191770" indent="693420">
              <a:lnSpc>
                <a:spcPts val="3020"/>
              </a:lnSpc>
              <a:spcBef>
                <a:spcPts val="215"/>
              </a:spcBef>
            </a:pPr>
            <a:r>
              <a:rPr sz="2800" spc="-10" dirty="0">
                <a:solidFill>
                  <a:srgbClr val="00FFFF"/>
                </a:solidFill>
                <a:latin typeface="Times New Roman"/>
                <a:cs typeface="Times New Roman"/>
              </a:rPr>
              <a:t>cared </a:t>
            </a:r>
            <a:r>
              <a:rPr sz="2800" spc="-5" dirty="0">
                <a:solidFill>
                  <a:srgbClr val="00FFFF"/>
                </a:solidFill>
                <a:latin typeface="Times New Roman"/>
                <a:cs typeface="Times New Roman"/>
              </a:rPr>
              <a:t>for  </a:t>
            </a:r>
            <a:r>
              <a:rPr sz="2800" spc="-10" dirty="0">
                <a:solidFill>
                  <a:srgbClr val="00FFFF"/>
                </a:solidFill>
                <a:latin typeface="Times New Roman"/>
                <a:cs typeface="Times New Roman"/>
              </a:rPr>
              <a:t>(each </a:t>
            </a:r>
            <a:r>
              <a:rPr sz="2800" spc="-5" dirty="0">
                <a:solidFill>
                  <a:srgbClr val="00FFFF"/>
                </a:solidFill>
                <a:latin typeface="Times New Roman"/>
                <a:cs typeface="Times New Roman"/>
              </a:rPr>
              <a:t>blastocyst </a:t>
            </a:r>
            <a:r>
              <a:rPr sz="2800" dirty="0">
                <a:solidFill>
                  <a:srgbClr val="00FFFF"/>
                </a:solidFill>
                <a:latin typeface="Times New Roman"/>
                <a:cs typeface="Times New Roman"/>
              </a:rPr>
              <a:t>=  1 </a:t>
            </a:r>
            <a:r>
              <a:rPr sz="2800" spc="-5" dirty="0">
                <a:solidFill>
                  <a:srgbClr val="00FFFF"/>
                </a:solidFill>
                <a:latin typeface="Times New Roman"/>
                <a:cs typeface="Times New Roman"/>
              </a:rPr>
              <a:t>stem cell</a:t>
            </a:r>
            <a:r>
              <a:rPr sz="2800" spc="-65" dirty="0">
                <a:solidFill>
                  <a:srgbClr val="00FFFF"/>
                </a:solidFill>
                <a:latin typeface="Times New Roman"/>
                <a:cs typeface="Times New Roman"/>
              </a:rPr>
              <a:t> </a:t>
            </a:r>
            <a:r>
              <a:rPr sz="2800" dirty="0">
                <a:solidFill>
                  <a:srgbClr val="00FFFF"/>
                </a:solidFill>
                <a:latin typeface="Times New Roman"/>
                <a:cs typeface="Times New Roman"/>
              </a:rPr>
              <a:t>line)</a:t>
            </a:r>
            <a:endParaRPr sz="2800">
              <a:latin typeface="Times New Roman"/>
              <a:cs typeface="Times New Roman"/>
            </a:endParaRPr>
          </a:p>
        </p:txBody>
      </p:sp>
      <p:sp>
        <p:nvSpPr>
          <p:cNvPr id="22" name="object 22"/>
          <p:cNvSpPr/>
          <p:nvPr/>
        </p:nvSpPr>
        <p:spPr>
          <a:xfrm>
            <a:off x="5938520" y="4657090"/>
            <a:ext cx="712470" cy="262890"/>
          </a:xfrm>
          <a:custGeom>
            <a:avLst/>
            <a:gdLst/>
            <a:ahLst/>
            <a:cxnLst/>
            <a:rect l="l" t="t" r="r" b="b"/>
            <a:pathLst>
              <a:path w="712470" h="262889">
                <a:moveTo>
                  <a:pt x="0" y="0"/>
                </a:moveTo>
                <a:lnTo>
                  <a:pt x="712470" y="262890"/>
                </a:lnTo>
              </a:path>
            </a:pathLst>
          </a:custGeom>
          <a:ln w="19050">
            <a:solidFill>
              <a:srgbClr val="FFFFFF"/>
            </a:solidFill>
          </a:ln>
        </p:spPr>
        <p:txBody>
          <a:bodyPr wrap="square" lIns="0" tIns="0" rIns="0" bIns="0" rtlCol="0"/>
          <a:lstStyle/>
          <a:p>
            <a:endParaRPr/>
          </a:p>
        </p:txBody>
      </p:sp>
      <p:sp>
        <p:nvSpPr>
          <p:cNvPr id="23" name="object 23"/>
          <p:cNvSpPr/>
          <p:nvPr/>
        </p:nvSpPr>
        <p:spPr>
          <a:xfrm>
            <a:off x="6633209" y="4883150"/>
            <a:ext cx="83820" cy="71120"/>
          </a:xfrm>
          <a:custGeom>
            <a:avLst/>
            <a:gdLst/>
            <a:ahLst/>
            <a:cxnLst/>
            <a:rect l="l" t="t" r="r" b="b"/>
            <a:pathLst>
              <a:path w="83820" h="71120">
                <a:moveTo>
                  <a:pt x="25400" y="0"/>
                </a:moveTo>
                <a:lnTo>
                  <a:pt x="0" y="71119"/>
                </a:lnTo>
                <a:lnTo>
                  <a:pt x="83820" y="62230"/>
                </a:lnTo>
                <a:lnTo>
                  <a:pt x="25400" y="0"/>
                </a:lnTo>
                <a:close/>
              </a:path>
            </a:pathLst>
          </a:custGeom>
          <a:solidFill>
            <a:srgbClr val="FFFFFF"/>
          </a:solidFill>
        </p:spPr>
        <p:txBody>
          <a:bodyPr wrap="square" lIns="0" tIns="0" rIns="0" bIns="0" rtlCol="0"/>
          <a:lstStyle/>
          <a:p>
            <a:endParaRPr/>
          </a:p>
        </p:txBody>
      </p:sp>
      <p:sp>
        <p:nvSpPr>
          <p:cNvPr id="24" name="object 24"/>
          <p:cNvSpPr txBox="1"/>
          <p:nvPr/>
        </p:nvSpPr>
        <p:spPr>
          <a:xfrm>
            <a:off x="237490" y="589279"/>
            <a:ext cx="2036445" cy="421640"/>
          </a:xfrm>
          <a:prstGeom prst="rect">
            <a:avLst/>
          </a:prstGeom>
        </p:spPr>
        <p:txBody>
          <a:bodyPr vert="horz" wrap="square" lIns="0" tIns="12700" rIns="0" bIns="0" rtlCol="0">
            <a:spAutoFit/>
          </a:bodyPr>
          <a:lstStyle/>
          <a:p>
            <a:pPr algn="ctr">
              <a:lnSpc>
                <a:spcPct val="100000"/>
              </a:lnSpc>
              <a:spcBef>
                <a:spcPts val="100"/>
              </a:spcBef>
            </a:pPr>
            <a:r>
              <a:rPr sz="1400" spc="-5" dirty="0">
                <a:solidFill>
                  <a:srgbClr val="FFFFFF"/>
                </a:solidFill>
                <a:latin typeface="Times New Roman"/>
                <a:cs typeface="Times New Roman"/>
              </a:rPr>
              <a:t>Blastocyst</a:t>
            </a:r>
            <a:r>
              <a:rPr sz="1400" dirty="0">
                <a:solidFill>
                  <a:srgbClr val="FFFFFF"/>
                </a:solidFill>
                <a:latin typeface="Times New Roman"/>
                <a:cs typeface="Times New Roman"/>
              </a:rPr>
              <a:t> -</a:t>
            </a:r>
            <a:endParaRPr sz="1400">
              <a:latin typeface="Times New Roman"/>
              <a:cs typeface="Times New Roman"/>
            </a:endParaRPr>
          </a:p>
          <a:p>
            <a:pPr algn="ctr">
              <a:lnSpc>
                <a:spcPct val="100000"/>
              </a:lnSpc>
            </a:pPr>
            <a:r>
              <a:rPr sz="1200" spc="-5" dirty="0">
                <a:solidFill>
                  <a:srgbClr val="FFFFFF"/>
                </a:solidFill>
                <a:latin typeface="Times New Roman"/>
                <a:cs typeface="Times New Roman"/>
              </a:rPr>
              <a:t>from </a:t>
            </a:r>
            <a:r>
              <a:rPr sz="1200" spc="-15" dirty="0">
                <a:solidFill>
                  <a:srgbClr val="FFFFFF"/>
                </a:solidFill>
                <a:latin typeface="Times New Roman"/>
                <a:cs typeface="Times New Roman"/>
              </a:rPr>
              <a:t>In </a:t>
            </a:r>
            <a:r>
              <a:rPr sz="1200" spc="-5" dirty="0">
                <a:solidFill>
                  <a:srgbClr val="FFFFFF"/>
                </a:solidFill>
                <a:latin typeface="Times New Roman"/>
                <a:cs typeface="Times New Roman"/>
              </a:rPr>
              <a:t>Vitro Fertilization</a:t>
            </a:r>
            <a:r>
              <a:rPr sz="1200" spc="-20" dirty="0">
                <a:solidFill>
                  <a:srgbClr val="FFFFFF"/>
                </a:solidFill>
                <a:latin typeface="Times New Roman"/>
                <a:cs typeface="Times New Roman"/>
              </a:rPr>
              <a:t> </a:t>
            </a:r>
            <a:r>
              <a:rPr sz="1200" dirty="0">
                <a:solidFill>
                  <a:srgbClr val="FFFFFF"/>
                </a:solidFill>
                <a:latin typeface="Times New Roman"/>
                <a:cs typeface="Times New Roman"/>
              </a:rPr>
              <a:t>Clinic</a:t>
            </a:r>
            <a:endParaRPr sz="1200">
              <a:latin typeface="Times New Roman"/>
              <a:cs typeface="Times New Roman"/>
            </a:endParaRPr>
          </a:p>
        </p:txBody>
      </p:sp>
      <p:sp>
        <p:nvSpPr>
          <p:cNvPr id="25" name="object 25"/>
          <p:cNvSpPr txBox="1"/>
          <p:nvPr/>
        </p:nvSpPr>
        <p:spPr>
          <a:xfrm>
            <a:off x="459740" y="2940050"/>
            <a:ext cx="80137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Times New Roman"/>
                <a:cs typeface="Times New Roman"/>
              </a:rPr>
              <a:t>Stem</a:t>
            </a:r>
            <a:r>
              <a:rPr sz="1400" spc="-90" dirty="0">
                <a:solidFill>
                  <a:srgbClr val="FFFFFF"/>
                </a:solidFill>
                <a:latin typeface="Times New Roman"/>
                <a:cs typeface="Times New Roman"/>
              </a:rPr>
              <a:t> </a:t>
            </a:r>
            <a:r>
              <a:rPr sz="1400" dirty="0">
                <a:solidFill>
                  <a:srgbClr val="FFFFFF"/>
                </a:solidFill>
                <a:latin typeface="Times New Roman"/>
                <a:cs typeface="Times New Roman"/>
              </a:rPr>
              <a:t>Cells</a:t>
            </a:r>
            <a:endParaRPr sz="1400">
              <a:latin typeface="Times New Roman"/>
              <a:cs typeface="Times New Roman"/>
            </a:endParaRPr>
          </a:p>
        </p:txBody>
      </p:sp>
      <p:sp>
        <p:nvSpPr>
          <p:cNvPr id="26" name="object 26"/>
          <p:cNvSpPr/>
          <p:nvPr/>
        </p:nvSpPr>
        <p:spPr>
          <a:xfrm>
            <a:off x="1308100" y="1007110"/>
            <a:ext cx="251460" cy="185420"/>
          </a:xfrm>
          <a:custGeom>
            <a:avLst/>
            <a:gdLst/>
            <a:ahLst/>
            <a:cxnLst/>
            <a:rect l="l" t="t" r="r" b="b"/>
            <a:pathLst>
              <a:path w="251459" h="185419">
                <a:moveTo>
                  <a:pt x="0" y="0"/>
                </a:moveTo>
                <a:lnTo>
                  <a:pt x="0" y="128269"/>
                </a:lnTo>
                <a:lnTo>
                  <a:pt x="251459" y="128269"/>
                </a:lnTo>
                <a:lnTo>
                  <a:pt x="251459" y="185419"/>
                </a:lnTo>
              </a:path>
            </a:pathLst>
          </a:custGeom>
          <a:ln w="8890">
            <a:solidFill>
              <a:srgbClr val="FFFFFF"/>
            </a:solidFill>
          </a:ln>
        </p:spPr>
        <p:txBody>
          <a:bodyPr wrap="square" lIns="0" tIns="0" rIns="0" bIns="0" rtlCol="0"/>
          <a:lstStyle/>
          <a:p>
            <a:endParaRPr/>
          </a:p>
        </p:txBody>
      </p:sp>
      <p:sp>
        <p:nvSpPr>
          <p:cNvPr id="27" name="object 27"/>
          <p:cNvSpPr/>
          <p:nvPr/>
        </p:nvSpPr>
        <p:spPr>
          <a:xfrm>
            <a:off x="1521460" y="1187450"/>
            <a:ext cx="76200" cy="74930"/>
          </a:xfrm>
          <a:custGeom>
            <a:avLst/>
            <a:gdLst/>
            <a:ahLst/>
            <a:cxnLst/>
            <a:rect l="l" t="t" r="r" b="b"/>
            <a:pathLst>
              <a:path w="76200" h="74930">
                <a:moveTo>
                  <a:pt x="76200" y="0"/>
                </a:moveTo>
                <a:lnTo>
                  <a:pt x="0" y="0"/>
                </a:lnTo>
                <a:lnTo>
                  <a:pt x="38100" y="74929"/>
                </a:lnTo>
                <a:lnTo>
                  <a:pt x="76200" y="0"/>
                </a:lnTo>
                <a:close/>
              </a:path>
            </a:pathLst>
          </a:custGeom>
          <a:solidFill>
            <a:srgbClr val="FFFFFF"/>
          </a:solidFill>
        </p:spPr>
        <p:txBody>
          <a:bodyPr wrap="square" lIns="0" tIns="0" rIns="0" bIns="0" rtlCol="0"/>
          <a:lstStyle/>
          <a:p>
            <a:endParaRPr/>
          </a:p>
        </p:txBody>
      </p:sp>
      <p:sp>
        <p:nvSpPr>
          <p:cNvPr id="29" name="object 29"/>
          <p:cNvSpPr/>
          <p:nvPr/>
        </p:nvSpPr>
        <p:spPr>
          <a:xfrm>
            <a:off x="1464310" y="2627629"/>
            <a:ext cx="187959" cy="213677"/>
          </a:xfrm>
          <a:prstGeom prst="rect">
            <a:avLst/>
          </a:prstGeom>
          <a:blipFill>
            <a:blip r:embed="rId5" cstate="print"/>
            <a:stretch>
              <a:fillRect/>
            </a:stretch>
          </a:blipFill>
        </p:spPr>
        <p:txBody>
          <a:bodyPr wrap="square" lIns="0" tIns="0" rIns="0" bIns="0" rtlCol="0"/>
          <a:lstStyle/>
          <a:p>
            <a:endParaRPr/>
          </a:p>
        </p:txBody>
      </p:sp>
      <p:sp>
        <p:nvSpPr>
          <p:cNvPr id="30" name="object 30"/>
          <p:cNvSpPr/>
          <p:nvPr/>
        </p:nvSpPr>
        <p:spPr>
          <a:xfrm>
            <a:off x="1464310" y="2626360"/>
            <a:ext cx="189230" cy="214629"/>
          </a:xfrm>
          <a:custGeom>
            <a:avLst/>
            <a:gdLst/>
            <a:ahLst/>
            <a:cxnLst/>
            <a:rect l="l" t="t" r="r" b="b"/>
            <a:pathLst>
              <a:path w="189230" h="214630">
                <a:moveTo>
                  <a:pt x="0" y="69850"/>
                </a:moveTo>
                <a:lnTo>
                  <a:pt x="2143" y="87173"/>
                </a:lnTo>
                <a:lnTo>
                  <a:pt x="3809" y="104616"/>
                </a:lnTo>
                <a:lnTo>
                  <a:pt x="6429" y="121820"/>
                </a:lnTo>
                <a:lnTo>
                  <a:pt x="23058" y="160397"/>
                </a:lnTo>
                <a:lnTo>
                  <a:pt x="52506" y="200044"/>
                </a:lnTo>
                <a:lnTo>
                  <a:pt x="115252" y="214153"/>
                </a:lnTo>
                <a:lnTo>
                  <a:pt x="143430" y="205402"/>
                </a:lnTo>
                <a:lnTo>
                  <a:pt x="175299" y="165397"/>
                </a:lnTo>
                <a:lnTo>
                  <a:pt x="187444" y="123606"/>
                </a:lnTo>
                <a:lnTo>
                  <a:pt x="189229" y="115569"/>
                </a:lnTo>
                <a:lnTo>
                  <a:pt x="180796" y="79831"/>
                </a:lnTo>
                <a:lnTo>
                  <a:pt x="170338" y="51593"/>
                </a:lnTo>
                <a:lnTo>
                  <a:pt x="154404" y="26451"/>
                </a:lnTo>
                <a:lnTo>
                  <a:pt x="129540" y="0"/>
                </a:lnTo>
                <a:lnTo>
                  <a:pt x="87510" y="16093"/>
                </a:lnTo>
                <a:lnTo>
                  <a:pt x="60959" y="34448"/>
                </a:lnTo>
                <a:lnTo>
                  <a:pt x="36314" y="53042"/>
                </a:lnTo>
                <a:lnTo>
                  <a:pt x="0" y="69850"/>
                </a:lnTo>
                <a:close/>
              </a:path>
            </a:pathLst>
          </a:custGeom>
          <a:ln w="9344">
            <a:solidFill>
              <a:srgbClr val="7F003F"/>
            </a:solidFill>
          </a:ln>
        </p:spPr>
        <p:txBody>
          <a:bodyPr wrap="square" lIns="0" tIns="0" rIns="0" bIns="0" rtlCol="0"/>
          <a:lstStyle/>
          <a:p>
            <a:endParaRPr/>
          </a:p>
        </p:txBody>
      </p:sp>
      <p:sp>
        <p:nvSpPr>
          <p:cNvPr id="31" name="object 31"/>
          <p:cNvSpPr/>
          <p:nvPr/>
        </p:nvSpPr>
        <p:spPr>
          <a:xfrm>
            <a:off x="1464310" y="28486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 name="object 32"/>
          <p:cNvSpPr/>
          <p:nvPr/>
        </p:nvSpPr>
        <p:spPr>
          <a:xfrm>
            <a:off x="1653539" y="26263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3" name="object 33"/>
          <p:cNvSpPr/>
          <p:nvPr/>
        </p:nvSpPr>
        <p:spPr>
          <a:xfrm>
            <a:off x="1615439" y="2603500"/>
            <a:ext cx="189229" cy="215423"/>
          </a:xfrm>
          <a:prstGeom prst="rect">
            <a:avLst/>
          </a:prstGeom>
          <a:blipFill>
            <a:blip r:embed="rId6" cstate="print"/>
            <a:stretch>
              <a:fillRect/>
            </a:stretch>
          </a:blipFill>
        </p:spPr>
        <p:txBody>
          <a:bodyPr wrap="square" lIns="0" tIns="0" rIns="0" bIns="0" rtlCol="0"/>
          <a:lstStyle/>
          <a:p>
            <a:endParaRPr/>
          </a:p>
        </p:txBody>
      </p:sp>
      <p:sp>
        <p:nvSpPr>
          <p:cNvPr id="34" name="object 34"/>
          <p:cNvSpPr/>
          <p:nvPr/>
        </p:nvSpPr>
        <p:spPr>
          <a:xfrm>
            <a:off x="1615439" y="2603500"/>
            <a:ext cx="189230" cy="214629"/>
          </a:xfrm>
          <a:custGeom>
            <a:avLst/>
            <a:gdLst/>
            <a:ahLst/>
            <a:cxnLst/>
            <a:rect l="l" t="t" r="r" b="b"/>
            <a:pathLst>
              <a:path w="189230" h="214630">
                <a:moveTo>
                  <a:pt x="0" y="69850"/>
                </a:moveTo>
                <a:lnTo>
                  <a:pt x="1428" y="87173"/>
                </a:lnTo>
                <a:lnTo>
                  <a:pt x="2857" y="104616"/>
                </a:lnTo>
                <a:lnTo>
                  <a:pt x="5714" y="121820"/>
                </a:lnTo>
                <a:lnTo>
                  <a:pt x="23058" y="160397"/>
                </a:lnTo>
                <a:lnTo>
                  <a:pt x="52506" y="200044"/>
                </a:lnTo>
                <a:lnTo>
                  <a:pt x="115252" y="214153"/>
                </a:lnTo>
                <a:lnTo>
                  <a:pt x="143430" y="205402"/>
                </a:lnTo>
                <a:lnTo>
                  <a:pt x="175299" y="165397"/>
                </a:lnTo>
                <a:lnTo>
                  <a:pt x="187444" y="123606"/>
                </a:lnTo>
                <a:lnTo>
                  <a:pt x="189229" y="115570"/>
                </a:lnTo>
                <a:lnTo>
                  <a:pt x="180796" y="79831"/>
                </a:lnTo>
                <a:lnTo>
                  <a:pt x="170338" y="51593"/>
                </a:lnTo>
                <a:lnTo>
                  <a:pt x="154404" y="26451"/>
                </a:lnTo>
                <a:lnTo>
                  <a:pt x="129540" y="0"/>
                </a:lnTo>
                <a:lnTo>
                  <a:pt x="87510" y="16093"/>
                </a:lnTo>
                <a:lnTo>
                  <a:pt x="60959" y="34448"/>
                </a:lnTo>
                <a:lnTo>
                  <a:pt x="36314" y="53042"/>
                </a:lnTo>
                <a:lnTo>
                  <a:pt x="0" y="69850"/>
                </a:lnTo>
                <a:close/>
              </a:path>
            </a:pathLst>
          </a:custGeom>
          <a:ln w="9344">
            <a:solidFill>
              <a:srgbClr val="7F003F"/>
            </a:solidFill>
          </a:ln>
        </p:spPr>
        <p:txBody>
          <a:bodyPr wrap="square" lIns="0" tIns="0" rIns="0" bIns="0" rtlCol="0"/>
          <a:lstStyle/>
          <a:p>
            <a:endParaRPr/>
          </a:p>
        </p:txBody>
      </p:sp>
      <p:sp>
        <p:nvSpPr>
          <p:cNvPr id="35" name="object 35"/>
          <p:cNvSpPr/>
          <p:nvPr/>
        </p:nvSpPr>
        <p:spPr>
          <a:xfrm>
            <a:off x="1615439" y="28257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 name="object 36"/>
          <p:cNvSpPr/>
          <p:nvPr/>
        </p:nvSpPr>
        <p:spPr>
          <a:xfrm>
            <a:off x="1804670" y="26035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7" name="object 37"/>
          <p:cNvSpPr/>
          <p:nvPr/>
        </p:nvSpPr>
        <p:spPr>
          <a:xfrm>
            <a:off x="1566703" y="2651760"/>
            <a:ext cx="221456" cy="180339"/>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1567180" y="2650489"/>
            <a:ext cx="222250" cy="182880"/>
          </a:xfrm>
          <a:custGeom>
            <a:avLst/>
            <a:gdLst/>
            <a:ahLst/>
            <a:cxnLst/>
            <a:rect l="l" t="t" r="r" b="b"/>
            <a:pathLst>
              <a:path w="222250" h="182880">
                <a:moveTo>
                  <a:pt x="149859" y="0"/>
                </a:moveTo>
                <a:lnTo>
                  <a:pt x="131603" y="1428"/>
                </a:lnTo>
                <a:lnTo>
                  <a:pt x="113347" y="2857"/>
                </a:lnTo>
                <a:lnTo>
                  <a:pt x="95567" y="5715"/>
                </a:lnTo>
                <a:lnTo>
                  <a:pt x="55840" y="22661"/>
                </a:lnTo>
                <a:lnTo>
                  <a:pt x="14803" y="50363"/>
                </a:lnTo>
                <a:lnTo>
                  <a:pt x="0" y="111283"/>
                </a:lnTo>
                <a:lnTo>
                  <a:pt x="8691" y="138211"/>
                </a:lnTo>
                <a:lnTo>
                  <a:pt x="50165" y="168949"/>
                </a:lnTo>
                <a:lnTo>
                  <a:pt x="93345" y="181094"/>
                </a:lnTo>
                <a:lnTo>
                  <a:pt x="101600" y="182880"/>
                </a:lnTo>
                <a:lnTo>
                  <a:pt x="139025" y="174486"/>
                </a:lnTo>
                <a:lnTo>
                  <a:pt x="168592" y="164306"/>
                </a:lnTo>
                <a:lnTo>
                  <a:pt x="194825" y="149125"/>
                </a:lnTo>
                <a:lnTo>
                  <a:pt x="222250" y="125730"/>
                </a:lnTo>
                <a:lnTo>
                  <a:pt x="205938" y="84474"/>
                </a:lnTo>
                <a:lnTo>
                  <a:pt x="187007" y="58578"/>
                </a:lnTo>
                <a:lnTo>
                  <a:pt x="167600" y="34825"/>
                </a:lnTo>
                <a:lnTo>
                  <a:pt x="149859" y="0"/>
                </a:lnTo>
                <a:close/>
              </a:path>
            </a:pathLst>
          </a:custGeom>
          <a:ln w="9344">
            <a:solidFill>
              <a:srgbClr val="7F003F"/>
            </a:solidFill>
          </a:ln>
        </p:spPr>
        <p:txBody>
          <a:bodyPr wrap="square" lIns="0" tIns="0" rIns="0" bIns="0" rtlCol="0"/>
          <a:lstStyle/>
          <a:p>
            <a:endParaRPr/>
          </a:p>
        </p:txBody>
      </p:sp>
      <p:sp>
        <p:nvSpPr>
          <p:cNvPr id="39" name="object 39"/>
          <p:cNvSpPr/>
          <p:nvPr/>
        </p:nvSpPr>
        <p:spPr>
          <a:xfrm>
            <a:off x="1558289" y="26504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 name="object 40"/>
          <p:cNvSpPr/>
          <p:nvPr/>
        </p:nvSpPr>
        <p:spPr>
          <a:xfrm>
            <a:off x="1789429" y="28333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1" name="object 41"/>
          <p:cNvSpPr/>
          <p:nvPr/>
        </p:nvSpPr>
        <p:spPr>
          <a:xfrm>
            <a:off x="1414303" y="2627629"/>
            <a:ext cx="221456" cy="181610"/>
          </a:xfrm>
          <a:prstGeom prst="rect">
            <a:avLst/>
          </a:prstGeom>
          <a:blipFill>
            <a:blip r:embed="rId8" cstate="print"/>
            <a:stretch>
              <a:fillRect/>
            </a:stretch>
          </a:blipFill>
        </p:spPr>
        <p:txBody>
          <a:bodyPr wrap="square" lIns="0" tIns="0" rIns="0" bIns="0" rtlCol="0"/>
          <a:lstStyle/>
          <a:p>
            <a:endParaRPr/>
          </a:p>
        </p:txBody>
      </p:sp>
      <p:sp>
        <p:nvSpPr>
          <p:cNvPr id="42" name="object 42"/>
          <p:cNvSpPr/>
          <p:nvPr/>
        </p:nvSpPr>
        <p:spPr>
          <a:xfrm>
            <a:off x="1414780" y="2626360"/>
            <a:ext cx="222250" cy="182880"/>
          </a:xfrm>
          <a:custGeom>
            <a:avLst/>
            <a:gdLst/>
            <a:ahLst/>
            <a:cxnLst/>
            <a:rect l="l" t="t" r="r" b="b"/>
            <a:pathLst>
              <a:path w="222250" h="182880">
                <a:moveTo>
                  <a:pt x="151129" y="0"/>
                </a:moveTo>
                <a:lnTo>
                  <a:pt x="95587" y="5714"/>
                </a:lnTo>
                <a:lnTo>
                  <a:pt x="56376" y="22860"/>
                </a:lnTo>
                <a:lnTo>
                  <a:pt x="14982" y="51435"/>
                </a:lnTo>
                <a:lnTo>
                  <a:pt x="0" y="111918"/>
                </a:lnTo>
                <a:lnTo>
                  <a:pt x="8691" y="138767"/>
                </a:lnTo>
                <a:lnTo>
                  <a:pt x="50899" y="168949"/>
                </a:lnTo>
                <a:lnTo>
                  <a:pt x="94595" y="181094"/>
                </a:lnTo>
                <a:lnTo>
                  <a:pt x="102869" y="182879"/>
                </a:lnTo>
                <a:lnTo>
                  <a:pt x="139561" y="174664"/>
                </a:lnTo>
                <a:lnTo>
                  <a:pt x="168751" y="164782"/>
                </a:lnTo>
                <a:lnTo>
                  <a:pt x="194845" y="149661"/>
                </a:lnTo>
                <a:lnTo>
                  <a:pt x="222250" y="125729"/>
                </a:lnTo>
                <a:lnTo>
                  <a:pt x="205958" y="85189"/>
                </a:lnTo>
                <a:lnTo>
                  <a:pt x="187166" y="59531"/>
                </a:lnTo>
                <a:lnTo>
                  <a:pt x="168136" y="35540"/>
                </a:lnTo>
                <a:lnTo>
                  <a:pt x="151129" y="0"/>
                </a:lnTo>
                <a:close/>
              </a:path>
            </a:pathLst>
          </a:custGeom>
          <a:ln w="9344">
            <a:solidFill>
              <a:srgbClr val="7F003F"/>
            </a:solidFill>
          </a:ln>
        </p:spPr>
        <p:txBody>
          <a:bodyPr wrap="square" lIns="0" tIns="0" rIns="0" bIns="0" rtlCol="0"/>
          <a:lstStyle/>
          <a:p>
            <a:endParaRPr/>
          </a:p>
        </p:txBody>
      </p:sp>
      <p:sp>
        <p:nvSpPr>
          <p:cNvPr id="43" name="object 43"/>
          <p:cNvSpPr/>
          <p:nvPr/>
        </p:nvSpPr>
        <p:spPr>
          <a:xfrm>
            <a:off x="1405889" y="26263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 name="object 44"/>
          <p:cNvSpPr/>
          <p:nvPr/>
        </p:nvSpPr>
        <p:spPr>
          <a:xfrm>
            <a:off x="1637029" y="28092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5" name="object 45"/>
          <p:cNvSpPr/>
          <p:nvPr/>
        </p:nvSpPr>
        <p:spPr>
          <a:xfrm>
            <a:off x="1297146" y="1376680"/>
            <a:ext cx="221773" cy="181610"/>
          </a:xfrm>
          <a:prstGeom prst="rect">
            <a:avLst/>
          </a:prstGeom>
          <a:blipFill>
            <a:blip r:embed="rId9" cstate="print"/>
            <a:stretch>
              <a:fillRect/>
            </a:stretch>
          </a:blipFill>
        </p:spPr>
        <p:txBody>
          <a:bodyPr wrap="square" lIns="0" tIns="0" rIns="0" bIns="0" rtlCol="0"/>
          <a:lstStyle/>
          <a:p>
            <a:endParaRPr/>
          </a:p>
        </p:txBody>
      </p:sp>
      <p:sp>
        <p:nvSpPr>
          <p:cNvPr id="46" name="object 46"/>
          <p:cNvSpPr/>
          <p:nvPr/>
        </p:nvSpPr>
        <p:spPr>
          <a:xfrm>
            <a:off x="1297463" y="1376680"/>
            <a:ext cx="222885" cy="181610"/>
          </a:xfrm>
          <a:custGeom>
            <a:avLst/>
            <a:gdLst/>
            <a:ahLst/>
            <a:cxnLst/>
            <a:rect l="l" t="t" r="r" b="b"/>
            <a:pathLst>
              <a:path w="222884" h="181609">
                <a:moveTo>
                  <a:pt x="150336" y="0"/>
                </a:moveTo>
                <a:lnTo>
                  <a:pt x="132079" y="1408"/>
                </a:lnTo>
                <a:lnTo>
                  <a:pt x="113823" y="2698"/>
                </a:lnTo>
                <a:lnTo>
                  <a:pt x="96043" y="5179"/>
                </a:lnTo>
                <a:lnTo>
                  <a:pt x="56316" y="21590"/>
                </a:lnTo>
                <a:lnTo>
                  <a:pt x="15279" y="50165"/>
                </a:lnTo>
                <a:lnTo>
                  <a:pt x="0" y="110807"/>
                </a:lnTo>
                <a:lnTo>
                  <a:pt x="8989" y="138033"/>
                </a:lnTo>
                <a:lnTo>
                  <a:pt x="50641" y="168215"/>
                </a:lnTo>
                <a:lnTo>
                  <a:pt x="93821" y="179843"/>
                </a:lnTo>
                <a:lnTo>
                  <a:pt x="102076" y="181610"/>
                </a:lnTo>
                <a:lnTo>
                  <a:pt x="139322" y="173394"/>
                </a:lnTo>
                <a:lnTo>
                  <a:pt x="168592" y="163512"/>
                </a:lnTo>
                <a:lnTo>
                  <a:pt x="194766" y="148391"/>
                </a:lnTo>
                <a:lnTo>
                  <a:pt x="222726" y="124460"/>
                </a:lnTo>
                <a:lnTo>
                  <a:pt x="205700" y="83939"/>
                </a:lnTo>
                <a:lnTo>
                  <a:pt x="186531" y="58420"/>
                </a:lnTo>
                <a:lnTo>
                  <a:pt x="167362" y="34805"/>
                </a:lnTo>
                <a:lnTo>
                  <a:pt x="150336" y="0"/>
                </a:lnTo>
                <a:close/>
              </a:path>
            </a:pathLst>
          </a:custGeom>
          <a:ln w="9344">
            <a:solidFill>
              <a:srgbClr val="7F003F"/>
            </a:solidFill>
          </a:ln>
        </p:spPr>
        <p:txBody>
          <a:bodyPr wrap="square" lIns="0" tIns="0" rIns="0" bIns="0" rtlCol="0"/>
          <a:lstStyle/>
          <a:p>
            <a:endParaRPr/>
          </a:p>
        </p:txBody>
      </p:sp>
      <p:sp>
        <p:nvSpPr>
          <p:cNvPr id="47" name="object 47"/>
          <p:cNvSpPr/>
          <p:nvPr/>
        </p:nvSpPr>
        <p:spPr>
          <a:xfrm>
            <a:off x="1289050" y="137668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 name="object 48"/>
          <p:cNvSpPr/>
          <p:nvPr/>
        </p:nvSpPr>
        <p:spPr>
          <a:xfrm>
            <a:off x="1520189" y="15582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9" name="object 49"/>
          <p:cNvSpPr/>
          <p:nvPr/>
        </p:nvSpPr>
        <p:spPr>
          <a:xfrm>
            <a:off x="1133951" y="1466850"/>
            <a:ext cx="221138" cy="181610"/>
          </a:xfrm>
          <a:prstGeom prst="rect">
            <a:avLst/>
          </a:prstGeom>
          <a:blipFill>
            <a:blip r:embed="rId10" cstate="print"/>
            <a:stretch>
              <a:fillRect/>
            </a:stretch>
          </a:blipFill>
        </p:spPr>
        <p:txBody>
          <a:bodyPr wrap="square" lIns="0" tIns="0" rIns="0" bIns="0" rtlCol="0"/>
          <a:lstStyle/>
          <a:p>
            <a:endParaRPr/>
          </a:p>
        </p:txBody>
      </p:sp>
      <p:sp>
        <p:nvSpPr>
          <p:cNvPr id="50" name="object 50"/>
          <p:cNvSpPr/>
          <p:nvPr/>
        </p:nvSpPr>
        <p:spPr>
          <a:xfrm>
            <a:off x="1134110" y="1465580"/>
            <a:ext cx="222250" cy="182880"/>
          </a:xfrm>
          <a:custGeom>
            <a:avLst/>
            <a:gdLst/>
            <a:ahLst/>
            <a:cxnLst/>
            <a:rect l="l" t="t" r="r" b="b"/>
            <a:pathLst>
              <a:path w="222250" h="182880">
                <a:moveTo>
                  <a:pt x="149859" y="0"/>
                </a:moveTo>
                <a:lnTo>
                  <a:pt x="131603" y="1428"/>
                </a:lnTo>
                <a:lnTo>
                  <a:pt x="113347" y="2857"/>
                </a:lnTo>
                <a:lnTo>
                  <a:pt x="95567" y="5715"/>
                </a:lnTo>
                <a:lnTo>
                  <a:pt x="55840" y="22661"/>
                </a:lnTo>
                <a:lnTo>
                  <a:pt x="14803" y="50363"/>
                </a:lnTo>
                <a:lnTo>
                  <a:pt x="0" y="111283"/>
                </a:lnTo>
                <a:lnTo>
                  <a:pt x="8691" y="138211"/>
                </a:lnTo>
                <a:lnTo>
                  <a:pt x="50164" y="168949"/>
                </a:lnTo>
                <a:lnTo>
                  <a:pt x="93344" y="181094"/>
                </a:lnTo>
                <a:lnTo>
                  <a:pt x="101599" y="182880"/>
                </a:lnTo>
                <a:lnTo>
                  <a:pt x="138846" y="174664"/>
                </a:lnTo>
                <a:lnTo>
                  <a:pt x="168116" y="164782"/>
                </a:lnTo>
                <a:lnTo>
                  <a:pt x="194290" y="149661"/>
                </a:lnTo>
                <a:lnTo>
                  <a:pt x="222249" y="125730"/>
                </a:lnTo>
                <a:lnTo>
                  <a:pt x="205759" y="84653"/>
                </a:lnTo>
                <a:lnTo>
                  <a:pt x="186531" y="59055"/>
                </a:lnTo>
                <a:lnTo>
                  <a:pt x="167064" y="35361"/>
                </a:lnTo>
                <a:lnTo>
                  <a:pt x="149859" y="0"/>
                </a:lnTo>
                <a:close/>
              </a:path>
            </a:pathLst>
          </a:custGeom>
          <a:ln w="9344">
            <a:solidFill>
              <a:srgbClr val="7F003F"/>
            </a:solidFill>
          </a:ln>
        </p:spPr>
        <p:txBody>
          <a:bodyPr wrap="square" lIns="0" tIns="0" rIns="0" bIns="0" rtlCol="0"/>
          <a:lstStyle/>
          <a:p>
            <a:endParaRPr/>
          </a:p>
        </p:txBody>
      </p:sp>
      <p:sp>
        <p:nvSpPr>
          <p:cNvPr id="51" name="object 51"/>
          <p:cNvSpPr/>
          <p:nvPr/>
        </p:nvSpPr>
        <p:spPr>
          <a:xfrm>
            <a:off x="1125219" y="146558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 name="object 52"/>
          <p:cNvSpPr/>
          <p:nvPr/>
        </p:nvSpPr>
        <p:spPr>
          <a:xfrm>
            <a:off x="1356360" y="16484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3" name="object 53"/>
          <p:cNvSpPr/>
          <p:nvPr/>
        </p:nvSpPr>
        <p:spPr>
          <a:xfrm>
            <a:off x="1062196" y="1567180"/>
            <a:ext cx="221773" cy="180340"/>
          </a:xfrm>
          <a:prstGeom prst="rect">
            <a:avLst/>
          </a:prstGeom>
          <a:blipFill>
            <a:blip r:embed="rId11" cstate="print"/>
            <a:stretch>
              <a:fillRect/>
            </a:stretch>
          </a:blipFill>
        </p:spPr>
        <p:txBody>
          <a:bodyPr wrap="square" lIns="0" tIns="0" rIns="0" bIns="0" rtlCol="0"/>
          <a:lstStyle/>
          <a:p>
            <a:endParaRPr/>
          </a:p>
        </p:txBody>
      </p:sp>
      <p:sp>
        <p:nvSpPr>
          <p:cNvPr id="54" name="object 54"/>
          <p:cNvSpPr/>
          <p:nvPr/>
        </p:nvSpPr>
        <p:spPr>
          <a:xfrm>
            <a:off x="1062355" y="1565910"/>
            <a:ext cx="221615" cy="182880"/>
          </a:xfrm>
          <a:custGeom>
            <a:avLst/>
            <a:gdLst/>
            <a:ahLst/>
            <a:cxnLst/>
            <a:rect l="l" t="t" r="r" b="b"/>
            <a:pathLst>
              <a:path w="221615" h="182880">
                <a:moveTo>
                  <a:pt x="150494" y="0"/>
                </a:moveTo>
                <a:lnTo>
                  <a:pt x="96023" y="5714"/>
                </a:lnTo>
                <a:lnTo>
                  <a:pt x="56276" y="22661"/>
                </a:lnTo>
                <a:lnTo>
                  <a:pt x="14366" y="50363"/>
                </a:lnTo>
                <a:lnTo>
                  <a:pt x="0" y="111283"/>
                </a:lnTo>
                <a:lnTo>
                  <a:pt x="9128" y="138211"/>
                </a:lnTo>
                <a:lnTo>
                  <a:pt x="50800" y="168949"/>
                </a:lnTo>
                <a:lnTo>
                  <a:pt x="93980" y="181094"/>
                </a:lnTo>
                <a:lnTo>
                  <a:pt x="102234" y="182879"/>
                </a:lnTo>
                <a:lnTo>
                  <a:pt x="139461" y="173930"/>
                </a:lnTo>
                <a:lnTo>
                  <a:pt x="168592" y="163671"/>
                </a:lnTo>
                <a:lnTo>
                  <a:pt x="194389" y="148411"/>
                </a:lnTo>
                <a:lnTo>
                  <a:pt x="221614" y="124460"/>
                </a:lnTo>
                <a:lnTo>
                  <a:pt x="205323" y="84117"/>
                </a:lnTo>
                <a:lnTo>
                  <a:pt x="186531" y="58896"/>
                </a:lnTo>
                <a:lnTo>
                  <a:pt x="167501" y="35341"/>
                </a:lnTo>
                <a:lnTo>
                  <a:pt x="150494" y="0"/>
                </a:lnTo>
                <a:close/>
              </a:path>
            </a:pathLst>
          </a:custGeom>
          <a:ln w="9344">
            <a:solidFill>
              <a:srgbClr val="7F003F"/>
            </a:solidFill>
          </a:ln>
        </p:spPr>
        <p:txBody>
          <a:bodyPr wrap="square" lIns="0" tIns="0" rIns="0" bIns="0" rtlCol="0"/>
          <a:lstStyle/>
          <a:p>
            <a:endParaRPr/>
          </a:p>
        </p:txBody>
      </p:sp>
      <p:sp>
        <p:nvSpPr>
          <p:cNvPr id="55" name="object 55"/>
          <p:cNvSpPr/>
          <p:nvPr/>
        </p:nvSpPr>
        <p:spPr>
          <a:xfrm>
            <a:off x="1054100" y="15659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 name="object 56"/>
          <p:cNvSpPr/>
          <p:nvPr/>
        </p:nvSpPr>
        <p:spPr>
          <a:xfrm>
            <a:off x="1283969" y="17487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7" name="object 57"/>
          <p:cNvSpPr/>
          <p:nvPr/>
        </p:nvSpPr>
        <p:spPr>
          <a:xfrm>
            <a:off x="889635" y="1948179"/>
            <a:ext cx="221615" cy="181610"/>
          </a:xfrm>
          <a:prstGeom prst="rect">
            <a:avLst/>
          </a:prstGeom>
          <a:blipFill>
            <a:blip r:embed="rId12" cstate="print"/>
            <a:stretch>
              <a:fillRect/>
            </a:stretch>
          </a:blipFill>
        </p:spPr>
        <p:txBody>
          <a:bodyPr wrap="square" lIns="0" tIns="0" rIns="0" bIns="0" rtlCol="0"/>
          <a:lstStyle/>
          <a:p>
            <a:endParaRPr/>
          </a:p>
        </p:txBody>
      </p:sp>
      <p:sp>
        <p:nvSpPr>
          <p:cNvPr id="58" name="object 58"/>
          <p:cNvSpPr/>
          <p:nvPr/>
        </p:nvSpPr>
        <p:spPr>
          <a:xfrm>
            <a:off x="890269" y="1948179"/>
            <a:ext cx="222250" cy="181610"/>
          </a:xfrm>
          <a:custGeom>
            <a:avLst/>
            <a:gdLst/>
            <a:ahLst/>
            <a:cxnLst/>
            <a:rect l="l" t="t" r="r" b="b"/>
            <a:pathLst>
              <a:path w="222250" h="181610">
                <a:moveTo>
                  <a:pt x="149859" y="0"/>
                </a:moveTo>
                <a:lnTo>
                  <a:pt x="131603" y="1428"/>
                </a:lnTo>
                <a:lnTo>
                  <a:pt x="113347" y="2857"/>
                </a:lnTo>
                <a:lnTo>
                  <a:pt x="95567" y="5715"/>
                </a:lnTo>
                <a:lnTo>
                  <a:pt x="55840" y="22125"/>
                </a:lnTo>
                <a:lnTo>
                  <a:pt x="14803" y="50184"/>
                </a:lnTo>
                <a:lnTo>
                  <a:pt x="0" y="110172"/>
                </a:lnTo>
                <a:lnTo>
                  <a:pt x="8691" y="136961"/>
                </a:lnTo>
                <a:lnTo>
                  <a:pt x="50164" y="167679"/>
                </a:lnTo>
                <a:lnTo>
                  <a:pt x="93344" y="179824"/>
                </a:lnTo>
                <a:lnTo>
                  <a:pt x="101599" y="181610"/>
                </a:lnTo>
                <a:lnTo>
                  <a:pt x="138846" y="173394"/>
                </a:lnTo>
                <a:lnTo>
                  <a:pt x="168116" y="163512"/>
                </a:lnTo>
                <a:lnTo>
                  <a:pt x="194290" y="148391"/>
                </a:lnTo>
                <a:lnTo>
                  <a:pt x="222249" y="124460"/>
                </a:lnTo>
                <a:lnTo>
                  <a:pt x="205759" y="83939"/>
                </a:lnTo>
                <a:lnTo>
                  <a:pt x="186531" y="58420"/>
                </a:lnTo>
                <a:lnTo>
                  <a:pt x="167064" y="34805"/>
                </a:lnTo>
                <a:lnTo>
                  <a:pt x="149859" y="0"/>
                </a:lnTo>
                <a:close/>
              </a:path>
            </a:pathLst>
          </a:custGeom>
          <a:ln w="9344">
            <a:solidFill>
              <a:srgbClr val="7F003F"/>
            </a:solidFill>
          </a:ln>
        </p:spPr>
        <p:txBody>
          <a:bodyPr wrap="square" lIns="0" tIns="0" rIns="0" bIns="0" rtlCol="0"/>
          <a:lstStyle/>
          <a:p>
            <a:endParaRPr/>
          </a:p>
        </p:txBody>
      </p:sp>
      <p:sp>
        <p:nvSpPr>
          <p:cNvPr id="59" name="object 59"/>
          <p:cNvSpPr/>
          <p:nvPr/>
        </p:nvSpPr>
        <p:spPr>
          <a:xfrm>
            <a:off x="881380" y="19481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0" name="object 60"/>
          <p:cNvSpPr/>
          <p:nvPr/>
        </p:nvSpPr>
        <p:spPr>
          <a:xfrm>
            <a:off x="1112519" y="21297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1" name="object 61"/>
          <p:cNvSpPr/>
          <p:nvPr/>
        </p:nvSpPr>
        <p:spPr>
          <a:xfrm>
            <a:off x="914400" y="1802129"/>
            <a:ext cx="222250" cy="181610"/>
          </a:xfrm>
          <a:prstGeom prst="rect">
            <a:avLst/>
          </a:prstGeom>
          <a:blipFill>
            <a:blip r:embed="rId13" cstate="print"/>
            <a:stretch>
              <a:fillRect/>
            </a:stretch>
          </a:blipFill>
        </p:spPr>
        <p:txBody>
          <a:bodyPr wrap="square" lIns="0" tIns="0" rIns="0" bIns="0" rtlCol="0"/>
          <a:lstStyle/>
          <a:p>
            <a:endParaRPr/>
          </a:p>
        </p:txBody>
      </p:sp>
      <p:sp>
        <p:nvSpPr>
          <p:cNvPr id="62" name="object 62"/>
          <p:cNvSpPr/>
          <p:nvPr/>
        </p:nvSpPr>
        <p:spPr>
          <a:xfrm>
            <a:off x="915035" y="1800860"/>
            <a:ext cx="221615" cy="182880"/>
          </a:xfrm>
          <a:custGeom>
            <a:avLst/>
            <a:gdLst/>
            <a:ahLst/>
            <a:cxnLst/>
            <a:rect l="l" t="t" r="r" b="b"/>
            <a:pathLst>
              <a:path w="221615" h="182880">
                <a:moveTo>
                  <a:pt x="150495" y="0"/>
                </a:moveTo>
                <a:lnTo>
                  <a:pt x="96023" y="5714"/>
                </a:lnTo>
                <a:lnTo>
                  <a:pt x="56276" y="22661"/>
                </a:lnTo>
                <a:lnTo>
                  <a:pt x="14366" y="50363"/>
                </a:lnTo>
                <a:lnTo>
                  <a:pt x="0" y="111283"/>
                </a:lnTo>
                <a:lnTo>
                  <a:pt x="9128" y="138211"/>
                </a:lnTo>
                <a:lnTo>
                  <a:pt x="50800" y="168949"/>
                </a:lnTo>
                <a:lnTo>
                  <a:pt x="93979" y="181094"/>
                </a:lnTo>
                <a:lnTo>
                  <a:pt x="102234" y="182879"/>
                </a:lnTo>
                <a:lnTo>
                  <a:pt x="139461" y="174486"/>
                </a:lnTo>
                <a:lnTo>
                  <a:pt x="168592" y="164306"/>
                </a:lnTo>
                <a:lnTo>
                  <a:pt x="194389" y="149125"/>
                </a:lnTo>
                <a:lnTo>
                  <a:pt x="221615" y="125729"/>
                </a:lnTo>
                <a:lnTo>
                  <a:pt x="205323" y="84653"/>
                </a:lnTo>
                <a:lnTo>
                  <a:pt x="186531" y="59054"/>
                </a:lnTo>
                <a:lnTo>
                  <a:pt x="167501" y="35361"/>
                </a:lnTo>
                <a:lnTo>
                  <a:pt x="150495" y="0"/>
                </a:lnTo>
                <a:close/>
              </a:path>
            </a:pathLst>
          </a:custGeom>
          <a:ln w="9344">
            <a:solidFill>
              <a:srgbClr val="7F003F"/>
            </a:solidFill>
          </a:ln>
        </p:spPr>
        <p:txBody>
          <a:bodyPr wrap="square" lIns="0" tIns="0" rIns="0" bIns="0" rtlCol="0"/>
          <a:lstStyle/>
          <a:p>
            <a:endParaRPr/>
          </a:p>
        </p:txBody>
      </p:sp>
      <p:sp>
        <p:nvSpPr>
          <p:cNvPr id="63" name="object 63"/>
          <p:cNvSpPr/>
          <p:nvPr/>
        </p:nvSpPr>
        <p:spPr>
          <a:xfrm>
            <a:off x="906780" y="18008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4" name="object 64"/>
          <p:cNvSpPr/>
          <p:nvPr/>
        </p:nvSpPr>
        <p:spPr>
          <a:xfrm>
            <a:off x="1136650" y="19837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5" name="object 65"/>
          <p:cNvSpPr/>
          <p:nvPr/>
        </p:nvSpPr>
        <p:spPr>
          <a:xfrm>
            <a:off x="964564" y="1642110"/>
            <a:ext cx="221615" cy="181610"/>
          </a:xfrm>
          <a:prstGeom prst="rect">
            <a:avLst/>
          </a:prstGeom>
          <a:blipFill>
            <a:blip r:embed="rId14" cstate="print"/>
            <a:stretch>
              <a:fillRect/>
            </a:stretch>
          </a:blipFill>
        </p:spPr>
        <p:txBody>
          <a:bodyPr wrap="square" lIns="0" tIns="0" rIns="0" bIns="0" rtlCol="0"/>
          <a:lstStyle/>
          <a:p>
            <a:endParaRPr/>
          </a:p>
        </p:txBody>
      </p:sp>
      <p:sp>
        <p:nvSpPr>
          <p:cNvPr id="66" name="object 66"/>
          <p:cNvSpPr/>
          <p:nvPr/>
        </p:nvSpPr>
        <p:spPr>
          <a:xfrm>
            <a:off x="965200" y="1640839"/>
            <a:ext cx="222250" cy="182880"/>
          </a:xfrm>
          <a:custGeom>
            <a:avLst/>
            <a:gdLst/>
            <a:ahLst/>
            <a:cxnLst/>
            <a:rect l="l" t="t" r="r" b="b"/>
            <a:pathLst>
              <a:path w="222250" h="182880">
                <a:moveTo>
                  <a:pt x="149859" y="0"/>
                </a:moveTo>
                <a:lnTo>
                  <a:pt x="131603" y="1428"/>
                </a:lnTo>
                <a:lnTo>
                  <a:pt x="113347" y="2857"/>
                </a:lnTo>
                <a:lnTo>
                  <a:pt x="95567" y="5715"/>
                </a:lnTo>
                <a:lnTo>
                  <a:pt x="55840" y="22860"/>
                </a:lnTo>
                <a:lnTo>
                  <a:pt x="14803" y="51435"/>
                </a:lnTo>
                <a:lnTo>
                  <a:pt x="0" y="111442"/>
                </a:lnTo>
                <a:lnTo>
                  <a:pt x="8691" y="138231"/>
                </a:lnTo>
                <a:lnTo>
                  <a:pt x="50165" y="168949"/>
                </a:lnTo>
                <a:lnTo>
                  <a:pt x="93344" y="181094"/>
                </a:lnTo>
                <a:lnTo>
                  <a:pt x="101600" y="182880"/>
                </a:lnTo>
                <a:lnTo>
                  <a:pt x="138846" y="174664"/>
                </a:lnTo>
                <a:lnTo>
                  <a:pt x="168116" y="164782"/>
                </a:lnTo>
                <a:lnTo>
                  <a:pt x="194290" y="149661"/>
                </a:lnTo>
                <a:lnTo>
                  <a:pt x="222250" y="125730"/>
                </a:lnTo>
                <a:lnTo>
                  <a:pt x="205759" y="84653"/>
                </a:lnTo>
                <a:lnTo>
                  <a:pt x="186531" y="59055"/>
                </a:lnTo>
                <a:lnTo>
                  <a:pt x="167064" y="35361"/>
                </a:lnTo>
                <a:lnTo>
                  <a:pt x="149859" y="0"/>
                </a:lnTo>
                <a:close/>
              </a:path>
            </a:pathLst>
          </a:custGeom>
          <a:ln w="9344">
            <a:solidFill>
              <a:srgbClr val="7F003F"/>
            </a:solidFill>
          </a:ln>
        </p:spPr>
        <p:txBody>
          <a:bodyPr wrap="square" lIns="0" tIns="0" rIns="0" bIns="0" rtlCol="0"/>
          <a:lstStyle/>
          <a:p>
            <a:endParaRPr/>
          </a:p>
        </p:txBody>
      </p:sp>
      <p:sp>
        <p:nvSpPr>
          <p:cNvPr id="67" name="object 67"/>
          <p:cNvSpPr/>
          <p:nvPr/>
        </p:nvSpPr>
        <p:spPr>
          <a:xfrm>
            <a:off x="956310" y="16408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8" name="object 68"/>
          <p:cNvSpPr/>
          <p:nvPr/>
        </p:nvSpPr>
        <p:spPr>
          <a:xfrm>
            <a:off x="1187450" y="18237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69" name="object 69"/>
          <p:cNvSpPr/>
          <p:nvPr/>
        </p:nvSpPr>
        <p:spPr>
          <a:xfrm>
            <a:off x="924560" y="2136139"/>
            <a:ext cx="222249" cy="180339"/>
          </a:xfrm>
          <a:prstGeom prst="rect">
            <a:avLst/>
          </a:prstGeom>
          <a:blipFill>
            <a:blip r:embed="rId15" cstate="print"/>
            <a:stretch>
              <a:fillRect/>
            </a:stretch>
          </a:blipFill>
        </p:spPr>
        <p:txBody>
          <a:bodyPr wrap="square" lIns="0" tIns="0" rIns="0" bIns="0" rtlCol="0"/>
          <a:lstStyle/>
          <a:p>
            <a:endParaRPr/>
          </a:p>
        </p:txBody>
      </p:sp>
      <p:sp>
        <p:nvSpPr>
          <p:cNvPr id="70" name="object 70"/>
          <p:cNvSpPr/>
          <p:nvPr/>
        </p:nvSpPr>
        <p:spPr>
          <a:xfrm>
            <a:off x="925194" y="2134870"/>
            <a:ext cx="221615" cy="181610"/>
          </a:xfrm>
          <a:custGeom>
            <a:avLst/>
            <a:gdLst/>
            <a:ahLst/>
            <a:cxnLst/>
            <a:rect l="l" t="t" r="r" b="b"/>
            <a:pathLst>
              <a:path w="221615" h="181610">
                <a:moveTo>
                  <a:pt x="150494" y="0"/>
                </a:moveTo>
                <a:lnTo>
                  <a:pt x="96023" y="5715"/>
                </a:lnTo>
                <a:lnTo>
                  <a:pt x="56276" y="22661"/>
                </a:lnTo>
                <a:lnTo>
                  <a:pt x="14366" y="50363"/>
                </a:lnTo>
                <a:lnTo>
                  <a:pt x="0" y="110807"/>
                </a:lnTo>
                <a:lnTo>
                  <a:pt x="9128" y="138033"/>
                </a:lnTo>
                <a:lnTo>
                  <a:pt x="50800" y="168215"/>
                </a:lnTo>
                <a:lnTo>
                  <a:pt x="93980" y="179843"/>
                </a:lnTo>
                <a:lnTo>
                  <a:pt x="102234" y="181609"/>
                </a:lnTo>
                <a:lnTo>
                  <a:pt x="139461" y="173394"/>
                </a:lnTo>
                <a:lnTo>
                  <a:pt x="168592" y="163512"/>
                </a:lnTo>
                <a:lnTo>
                  <a:pt x="194389" y="148391"/>
                </a:lnTo>
                <a:lnTo>
                  <a:pt x="221614" y="124459"/>
                </a:lnTo>
                <a:lnTo>
                  <a:pt x="205323" y="84117"/>
                </a:lnTo>
                <a:lnTo>
                  <a:pt x="186531" y="58896"/>
                </a:lnTo>
                <a:lnTo>
                  <a:pt x="167501" y="35341"/>
                </a:lnTo>
                <a:lnTo>
                  <a:pt x="150494" y="0"/>
                </a:lnTo>
                <a:close/>
              </a:path>
            </a:pathLst>
          </a:custGeom>
          <a:ln w="9344">
            <a:solidFill>
              <a:srgbClr val="7F003F"/>
            </a:solidFill>
          </a:ln>
        </p:spPr>
        <p:txBody>
          <a:bodyPr wrap="square" lIns="0" tIns="0" rIns="0" bIns="0" rtlCol="0"/>
          <a:lstStyle/>
          <a:p>
            <a:endParaRPr/>
          </a:p>
        </p:txBody>
      </p:sp>
      <p:sp>
        <p:nvSpPr>
          <p:cNvPr id="71" name="object 71"/>
          <p:cNvSpPr/>
          <p:nvPr/>
        </p:nvSpPr>
        <p:spPr>
          <a:xfrm>
            <a:off x="916939" y="2134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2" name="object 72"/>
          <p:cNvSpPr/>
          <p:nvPr/>
        </p:nvSpPr>
        <p:spPr>
          <a:xfrm>
            <a:off x="1146810" y="23164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3" name="object 73"/>
          <p:cNvSpPr/>
          <p:nvPr/>
        </p:nvSpPr>
        <p:spPr>
          <a:xfrm>
            <a:off x="974089" y="2258060"/>
            <a:ext cx="222249" cy="181610"/>
          </a:xfrm>
          <a:prstGeom prst="rect">
            <a:avLst/>
          </a:prstGeom>
          <a:blipFill>
            <a:blip r:embed="rId16" cstate="print"/>
            <a:stretch>
              <a:fillRect/>
            </a:stretch>
          </a:blipFill>
        </p:spPr>
        <p:txBody>
          <a:bodyPr wrap="square" lIns="0" tIns="0" rIns="0" bIns="0" rtlCol="0"/>
          <a:lstStyle/>
          <a:p>
            <a:endParaRPr/>
          </a:p>
        </p:txBody>
      </p:sp>
      <p:sp>
        <p:nvSpPr>
          <p:cNvPr id="74" name="object 74"/>
          <p:cNvSpPr/>
          <p:nvPr/>
        </p:nvSpPr>
        <p:spPr>
          <a:xfrm>
            <a:off x="974725" y="2258060"/>
            <a:ext cx="221615" cy="182880"/>
          </a:xfrm>
          <a:custGeom>
            <a:avLst/>
            <a:gdLst/>
            <a:ahLst/>
            <a:cxnLst/>
            <a:rect l="l" t="t" r="r" b="b"/>
            <a:pathLst>
              <a:path w="221615" h="182880">
                <a:moveTo>
                  <a:pt x="150494" y="0"/>
                </a:moveTo>
                <a:lnTo>
                  <a:pt x="96023" y="5714"/>
                </a:lnTo>
                <a:lnTo>
                  <a:pt x="56276" y="22125"/>
                </a:lnTo>
                <a:lnTo>
                  <a:pt x="14366" y="50184"/>
                </a:lnTo>
                <a:lnTo>
                  <a:pt x="0" y="110807"/>
                </a:lnTo>
                <a:lnTo>
                  <a:pt x="9128" y="138033"/>
                </a:lnTo>
                <a:lnTo>
                  <a:pt x="50800" y="168949"/>
                </a:lnTo>
                <a:lnTo>
                  <a:pt x="93979" y="181094"/>
                </a:lnTo>
                <a:lnTo>
                  <a:pt x="102234" y="182879"/>
                </a:lnTo>
                <a:lnTo>
                  <a:pt x="139461" y="174466"/>
                </a:lnTo>
                <a:lnTo>
                  <a:pt x="168592" y="164147"/>
                </a:lnTo>
                <a:lnTo>
                  <a:pt x="194389" y="148589"/>
                </a:lnTo>
                <a:lnTo>
                  <a:pt x="221615" y="124460"/>
                </a:lnTo>
                <a:lnTo>
                  <a:pt x="205323" y="83939"/>
                </a:lnTo>
                <a:lnTo>
                  <a:pt x="186531" y="58419"/>
                </a:lnTo>
                <a:lnTo>
                  <a:pt x="167501" y="34805"/>
                </a:lnTo>
                <a:lnTo>
                  <a:pt x="150494" y="0"/>
                </a:lnTo>
                <a:close/>
              </a:path>
            </a:pathLst>
          </a:custGeom>
          <a:ln w="9344">
            <a:solidFill>
              <a:srgbClr val="7F003F"/>
            </a:solidFill>
          </a:ln>
        </p:spPr>
        <p:txBody>
          <a:bodyPr wrap="square" lIns="0" tIns="0" rIns="0" bIns="0" rtlCol="0"/>
          <a:lstStyle/>
          <a:p>
            <a:endParaRPr/>
          </a:p>
        </p:txBody>
      </p:sp>
      <p:sp>
        <p:nvSpPr>
          <p:cNvPr id="75" name="object 75"/>
          <p:cNvSpPr/>
          <p:nvPr/>
        </p:nvSpPr>
        <p:spPr>
          <a:xfrm>
            <a:off x="966469" y="22580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6" name="object 76"/>
          <p:cNvSpPr/>
          <p:nvPr/>
        </p:nvSpPr>
        <p:spPr>
          <a:xfrm>
            <a:off x="1196339" y="24409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77" name="object 77"/>
          <p:cNvSpPr/>
          <p:nvPr/>
        </p:nvSpPr>
        <p:spPr>
          <a:xfrm>
            <a:off x="1066800" y="2416810"/>
            <a:ext cx="222250" cy="180339"/>
          </a:xfrm>
          <a:prstGeom prst="rect">
            <a:avLst/>
          </a:prstGeom>
          <a:blipFill>
            <a:blip r:embed="rId17" cstate="print"/>
            <a:stretch>
              <a:fillRect/>
            </a:stretch>
          </a:blipFill>
        </p:spPr>
        <p:txBody>
          <a:bodyPr wrap="square" lIns="0" tIns="0" rIns="0" bIns="0" rtlCol="0"/>
          <a:lstStyle/>
          <a:p>
            <a:endParaRPr/>
          </a:p>
        </p:txBody>
      </p:sp>
      <p:sp>
        <p:nvSpPr>
          <p:cNvPr id="78" name="object 78"/>
          <p:cNvSpPr/>
          <p:nvPr/>
        </p:nvSpPr>
        <p:spPr>
          <a:xfrm>
            <a:off x="1067435" y="2415539"/>
            <a:ext cx="221615" cy="181610"/>
          </a:xfrm>
          <a:custGeom>
            <a:avLst/>
            <a:gdLst/>
            <a:ahLst/>
            <a:cxnLst/>
            <a:rect l="l" t="t" r="r" b="b"/>
            <a:pathLst>
              <a:path w="221615" h="181610">
                <a:moveTo>
                  <a:pt x="150495" y="0"/>
                </a:moveTo>
                <a:lnTo>
                  <a:pt x="96023" y="5715"/>
                </a:lnTo>
                <a:lnTo>
                  <a:pt x="56276" y="22661"/>
                </a:lnTo>
                <a:lnTo>
                  <a:pt x="14366" y="50363"/>
                </a:lnTo>
                <a:lnTo>
                  <a:pt x="0" y="110807"/>
                </a:lnTo>
                <a:lnTo>
                  <a:pt x="9128" y="138033"/>
                </a:lnTo>
                <a:lnTo>
                  <a:pt x="50800" y="168751"/>
                </a:lnTo>
                <a:lnTo>
                  <a:pt x="93979" y="180022"/>
                </a:lnTo>
                <a:lnTo>
                  <a:pt x="102234" y="181610"/>
                </a:lnTo>
                <a:lnTo>
                  <a:pt x="138926" y="173394"/>
                </a:lnTo>
                <a:lnTo>
                  <a:pt x="168116" y="163512"/>
                </a:lnTo>
                <a:lnTo>
                  <a:pt x="194210" y="148391"/>
                </a:lnTo>
                <a:lnTo>
                  <a:pt x="221615" y="124460"/>
                </a:lnTo>
                <a:lnTo>
                  <a:pt x="205323" y="84117"/>
                </a:lnTo>
                <a:lnTo>
                  <a:pt x="186531" y="58896"/>
                </a:lnTo>
                <a:lnTo>
                  <a:pt x="167501" y="35341"/>
                </a:lnTo>
                <a:lnTo>
                  <a:pt x="150495" y="0"/>
                </a:lnTo>
                <a:close/>
              </a:path>
            </a:pathLst>
          </a:custGeom>
          <a:ln w="9344">
            <a:solidFill>
              <a:srgbClr val="7F003F"/>
            </a:solidFill>
          </a:ln>
        </p:spPr>
        <p:txBody>
          <a:bodyPr wrap="square" lIns="0" tIns="0" rIns="0" bIns="0" rtlCol="0"/>
          <a:lstStyle/>
          <a:p>
            <a:endParaRPr/>
          </a:p>
        </p:txBody>
      </p:sp>
      <p:sp>
        <p:nvSpPr>
          <p:cNvPr id="79" name="object 79"/>
          <p:cNvSpPr/>
          <p:nvPr/>
        </p:nvSpPr>
        <p:spPr>
          <a:xfrm>
            <a:off x="1059180" y="24155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0" name="object 80"/>
          <p:cNvSpPr/>
          <p:nvPr/>
        </p:nvSpPr>
        <p:spPr>
          <a:xfrm>
            <a:off x="1289050" y="25971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1" name="object 81"/>
          <p:cNvSpPr/>
          <p:nvPr/>
        </p:nvSpPr>
        <p:spPr>
          <a:xfrm>
            <a:off x="1171416" y="2485389"/>
            <a:ext cx="221773" cy="181610"/>
          </a:xfrm>
          <a:prstGeom prst="rect">
            <a:avLst/>
          </a:prstGeom>
          <a:blipFill>
            <a:blip r:embed="rId18" cstate="print"/>
            <a:stretch>
              <a:fillRect/>
            </a:stretch>
          </a:blipFill>
        </p:spPr>
        <p:txBody>
          <a:bodyPr wrap="square" lIns="0" tIns="0" rIns="0" bIns="0" rtlCol="0"/>
          <a:lstStyle/>
          <a:p>
            <a:endParaRPr/>
          </a:p>
        </p:txBody>
      </p:sp>
      <p:sp>
        <p:nvSpPr>
          <p:cNvPr id="82" name="object 82"/>
          <p:cNvSpPr/>
          <p:nvPr/>
        </p:nvSpPr>
        <p:spPr>
          <a:xfrm>
            <a:off x="1171575" y="2484120"/>
            <a:ext cx="221615" cy="182880"/>
          </a:xfrm>
          <a:custGeom>
            <a:avLst/>
            <a:gdLst/>
            <a:ahLst/>
            <a:cxnLst/>
            <a:rect l="l" t="t" r="r" b="b"/>
            <a:pathLst>
              <a:path w="221615" h="182880">
                <a:moveTo>
                  <a:pt x="150494" y="0"/>
                </a:moveTo>
                <a:lnTo>
                  <a:pt x="96023" y="5715"/>
                </a:lnTo>
                <a:lnTo>
                  <a:pt x="56276" y="22661"/>
                </a:lnTo>
                <a:lnTo>
                  <a:pt x="14366" y="50363"/>
                </a:lnTo>
                <a:lnTo>
                  <a:pt x="0" y="111283"/>
                </a:lnTo>
                <a:lnTo>
                  <a:pt x="9128" y="138211"/>
                </a:lnTo>
                <a:lnTo>
                  <a:pt x="50800" y="168949"/>
                </a:lnTo>
                <a:lnTo>
                  <a:pt x="93979" y="181094"/>
                </a:lnTo>
                <a:lnTo>
                  <a:pt x="102234" y="182879"/>
                </a:lnTo>
                <a:lnTo>
                  <a:pt x="139461" y="174486"/>
                </a:lnTo>
                <a:lnTo>
                  <a:pt x="168592" y="164306"/>
                </a:lnTo>
                <a:lnTo>
                  <a:pt x="194389" y="149125"/>
                </a:lnTo>
                <a:lnTo>
                  <a:pt x="221615" y="125729"/>
                </a:lnTo>
                <a:lnTo>
                  <a:pt x="205323" y="84653"/>
                </a:lnTo>
                <a:lnTo>
                  <a:pt x="186531" y="59054"/>
                </a:lnTo>
                <a:lnTo>
                  <a:pt x="167501" y="35361"/>
                </a:lnTo>
                <a:lnTo>
                  <a:pt x="150494" y="0"/>
                </a:lnTo>
                <a:close/>
              </a:path>
            </a:pathLst>
          </a:custGeom>
          <a:ln w="9344">
            <a:solidFill>
              <a:srgbClr val="7F003F"/>
            </a:solidFill>
          </a:ln>
        </p:spPr>
        <p:txBody>
          <a:bodyPr wrap="square" lIns="0" tIns="0" rIns="0" bIns="0" rtlCol="0"/>
          <a:lstStyle/>
          <a:p>
            <a:endParaRPr/>
          </a:p>
        </p:txBody>
      </p:sp>
      <p:sp>
        <p:nvSpPr>
          <p:cNvPr id="83" name="object 83"/>
          <p:cNvSpPr/>
          <p:nvPr/>
        </p:nvSpPr>
        <p:spPr>
          <a:xfrm>
            <a:off x="1163319" y="24841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4" name="object 84"/>
          <p:cNvSpPr/>
          <p:nvPr/>
        </p:nvSpPr>
        <p:spPr>
          <a:xfrm>
            <a:off x="1393189" y="26670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5" name="object 85"/>
          <p:cNvSpPr/>
          <p:nvPr/>
        </p:nvSpPr>
        <p:spPr>
          <a:xfrm>
            <a:off x="871696" y="1836420"/>
            <a:ext cx="221773" cy="181609"/>
          </a:xfrm>
          <a:prstGeom prst="rect">
            <a:avLst/>
          </a:prstGeom>
          <a:blipFill>
            <a:blip r:embed="rId19" cstate="print"/>
            <a:stretch>
              <a:fillRect/>
            </a:stretch>
          </a:blipFill>
        </p:spPr>
        <p:txBody>
          <a:bodyPr wrap="square" lIns="0" tIns="0" rIns="0" bIns="0" rtlCol="0"/>
          <a:lstStyle/>
          <a:p>
            <a:endParaRPr/>
          </a:p>
        </p:txBody>
      </p:sp>
      <p:sp>
        <p:nvSpPr>
          <p:cNvPr id="86" name="object 86"/>
          <p:cNvSpPr/>
          <p:nvPr/>
        </p:nvSpPr>
        <p:spPr>
          <a:xfrm>
            <a:off x="872013" y="1836420"/>
            <a:ext cx="221615" cy="182880"/>
          </a:xfrm>
          <a:custGeom>
            <a:avLst/>
            <a:gdLst/>
            <a:ahLst/>
            <a:cxnLst/>
            <a:rect l="l" t="t" r="r" b="b"/>
            <a:pathLst>
              <a:path w="221615" h="182880">
                <a:moveTo>
                  <a:pt x="150336" y="0"/>
                </a:moveTo>
                <a:lnTo>
                  <a:pt x="95865" y="5715"/>
                </a:lnTo>
                <a:lnTo>
                  <a:pt x="56316" y="22125"/>
                </a:lnTo>
                <a:lnTo>
                  <a:pt x="15279" y="50184"/>
                </a:lnTo>
                <a:lnTo>
                  <a:pt x="0" y="110807"/>
                </a:lnTo>
                <a:lnTo>
                  <a:pt x="8989" y="138033"/>
                </a:lnTo>
                <a:lnTo>
                  <a:pt x="50641" y="168949"/>
                </a:lnTo>
                <a:lnTo>
                  <a:pt x="93821" y="181094"/>
                </a:lnTo>
                <a:lnTo>
                  <a:pt x="102076" y="182879"/>
                </a:lnTo>
                <a:lnTo>
                  <a:pt x="139303" y="174466"/>
                </a:lnTo>
                <a:lnTo>
                  <a:pt x="168433" y="164147"/>
                </a:lnTo>
                <a:lnTo>
                  <a:pt x="194230" y="148589"/>
                </a:lnTo>
                <a:lnTo>
                  <a:pt x="221456" y="124459"/>
                </a:lnTo>
                <a:lnTo>
                  <a:pt x="205164" y="83939"/>
                </a:lnTo>
                <a:lnTo>
                  <a:pt x="186372" y="58419"/>
                </a:lnTo>
                <a:lnTo>
                  <a:pt x="167342" y="34805"/>
                </a:lnTo>
                <a:lnTo>
                  <a:pt x="150336" y="0"/>
                </a:lnTo>
                <a:close/>
              </a:path>
            </a:pathLst>
          </a:custGeom>
          <a:ln w="9344">
            <a:solidFill>
              <a:srgbClr val="7F003F"/>
            </a:solidFill>
          </a:ln>
        </p:spPr>
        <p:txBody>
          <a:bodyPr wrap="square" lIns="0" tIns="0" rIns="0" bIns="0" rtlCol="0"/>
          <a:lstStyle/>
          <a:p>
            <a:endParaRPr/>
          </a:p>
        </p:txBody>
      </p:sp>
      <p:sp>
        <p:nvSpPr>
          <p:cNvPr id="87" name="object 87"/>
          <p:cNvSpPr/>
          <p:nvPr/>
        </p:nvSpPr>
        <p:spPr>
          <a:xfrm>
            <a:off x="863600" y="18364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8" name="object 88"/>
          <p:cNvSpPr/>
          <p:nvPr/>
        </p:nvSpPr>
        <p:spPr>
          <a:xfrm>
            <a:off x="1093469" y="20193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89" name="object 89"/>
          <p:cNvSpPr/>
          <p:nvPr/>
        </p:nvSpPr>
        <p:spPr>
          <a:xfrm>
            <a:off x="895508" y="1981200"/>
            <a:ext cx="222091" cy="182879"/>
          </a:xfrm>
          <a:prstGeom prst="rect">
            <a:avLst/>
          </a:prstGeom>
          <a:blipFill>
            <a:blip r:embed="rId20" cstate="print"/>
            <a:stretch>
              <a:fillRect/>
            </a:stretch>
          </a:blipFill>
        </p:spPr>
        <p:txBody>
          <a:bodyPr wrap="square" lIns="0" tIns="0" rIns="0" bIns="0" rtlCol="0"/>
          <a:lstStyle/>
          <a:p>
            <a:endParaRPr/>
          </a:p>
        </p:txBody>
      </p:sp>
      <p:sp>
        <p:nvSpPr>
          <p:cNvPr id="90" name="object 90"/>
          <p:cNvSpPr/>
          <p:nvPr/>
        </p:nvSpPr>
        <p:spPr>
          <a:xfrm>
            <a:off x="895985" y="1981200"/>
            <a:ext cx="221615" cy="182880"/>
          </a:xfrm>
          <a:custGeom>
            <a:avLst/>
            <a:gdLst/>
            <a:ahLst/>
            <a:cxnLst/>
            <a:rect l="l" t="t" r="r" b="b"/>
            <a:pathLst>
              <a:path w="221615" h="182880">
                <a:moveTo>
                  <a:pt x="149225" y="0"/>
                </a:moveTo>
                <a:lnTo>
                  <a:pt x="95468" y="5715"/>
                </a:lnTo>
                <a:lnTo>
                  <a:pt x="55741" y="22661"/>
                </a:lnTo>
                <a:lnTo>
                  <a:pt x="14347" y="50363"/>
                </a:lnTo>
                <a:lnTo>
                  <a:pt x="0" y="111283"/>
                </a:lnTo>
                <a:lnTo>
                  <a:pt x="9128" y="138211"/>
                </a:lnTo>
                <a:lnTo>
                  <a:pt x="50800" y="168949"/>
                </a:lnTo>
                <a:lnTo>
                  <a:pt x="93979" y="181094"/>
                </a:lnTo>
                <a:lnTo>
                  <a:pt x="102234" y="182879"/>
                </a:lnTo>
                <a:lnTo>
                  <a:pt x="139461" y="174486"/>
                </a:lnTo>
                <a:lnTo>
                  <a:pt x="168592" y="164306"/>
                </a:lnTo>
                <a:lnTo>
                  <a:pt x="194389" y="149125"/>
                </a:lnTo>
                <a:lnTo>
                  <a:pt x="221615" y="125729"/>
                </a:lnTo>
                <a:lnTo>
                  <a:pt x="205303" y="84653"/>
                </a:lnTo>
                <a:lnTo>
                  <a:pt x="186372" y="59054"/>
                </a:lnTo>
                <a:lnTo>
                  <a:pt x="166965" y="35361"/>
                </a:lnTo>
                <a:lnTo>
                  <a:pt x="149225" y="0"/>
                </a:lnTo>
                <a:close/>
              </a:path>
            </a:pathLst>
          </a:custGeom>
          <a:ln w="9344">
            <a:solidFill>
              <a:srgbClr val="7F003F"/>
            </a:solidFill>
          </a:ln>
        </p:spPr>
        <p:txBody>
          <a:bodyPr wrap="square" lIns="0" tIns="0" rIns="0" bIns="0" rtlCol="0"/>
          <a:lstStyle/>
          <a:p>
            <a:endParaRPr/>
          </a:p>
        </p:txBody>
      </p:sp>
      <p:sp>
        <p:nvSpPr>
          <p:cNvPr id="91" name="object 91"/>
          <p:cNvSpPr/>
          <p:nvPr/>
        </p:nvSpPr>
        <p:spPr>
          <a:xfrm>
            <a:off x="887730" y="19812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2" name="object 92"/>
          <p:cNvSpPr/>
          <p:nvPr/>
        </p:nvSpPr>
        <p:spPr>
          <a:xfrm>
            <a:off x="1117600" y="21640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3" name="object 93"/>
          <p:cNvSpPr/>
          <p:nvPr/>
        </p:nvSpPr>
        <p:spPr>
          <a:xfrm>
            <a:off x="1424305" y="1328419"/>
            <a:ext cx="221614" cy="181609"/>
          </a:xfrm>
          <a:prstGeom prst="rect">
            <a:avLst/>
          </a:prstGeom>
          <a:blipFill>
            <a:blip r:embed="rId21" cstate="print"/>
            <a:stretch>
              <a:fillRect/>
            </a:stretch>
          </a:blipFill>
        </p:spPr>
        <p:txBody>
          <a:bodyPr wrap="square" lIns="0" tIns="0" rIns="0" bIns="0" rtlCol="0"/>
          <a:lstStyle/>
          <a:p>
            <a:endParaRPr/>
          </a:p>
        </p:txBody>
      </p:sp>
      <p:sp>
        <p:nvSpPr>
          <p:cNvPr id="94" name="object 94"/>
          <p:cNvSpPr/>
          <p:nvPr/>
        </p:nvSpPr>
        <p:spPr>
          <a:xfrm>
            <a:off x="1424939" y="1328419"/>
            <a:ext cx="222250" cy="181610"/>
          </a:xfrm>
          <a:custGeom>
            <a:avLst/>
            <a:gdLst/>
            <a:ahLst/>
            <a:cxnLst/>
            <a:rect l="l" t="t" r="r" b="b"/>
            <a:pathLst>
              <a:path w="222250" h="181609">
                <a:moveTo>
                  <a:pt x="149859" y="0"/>
                </a:moveTo>
                <a:lnTo>
                  <a:pt x="131603" y="1428"/>
                </a:lnTo>
                <a:lnTo>
                  <a:pt x="113347" y="2857"/>
                </a:lnTo>
                <a:lnTo>
                  <a:pt x="95567" y="5715"/>
                </a:lnTo>
                <a:lnTo>
                  <a:pt x="55840" y="22125"/>
                </a:lnTo>
                <a:lnTo>
                  <a:pt x="14803" y="50184"/>
                </a:lnTo>
                <a:lnTo>
                  <a:pt x="0" y="110648"/>
                </a:lnTo>
                <a:lnTo>
                  <a:pt x="8691" y="137497"/>
                </a:lnTo>
                <a:lnTo>
                  <a:pt x="50165" y="167679"/>
                </a:lnTo>
                <a:lnTo>
                  <a:pt x="93345" y="179824"/>
                </a:lnTo>
                <a:lnTo>
                  <a:pt x="101600" y="181609"/>
                </a:lnTo>
                <a:lnTo>
                  <a:pt x="139025" y="173394"/>
                </a:lnTo>
                <a:lnTo>
                  <a:pt x="168592" y="163512"/>
                </a:lnTo>
                <a:lnTo>
                  <a:pt x="194825" y="148391"/>
                </a:lnTo>
                <a:lnTo>
                  <a:pt x="222249" y="124459"/>
                </a:lnTo>
                <a:lnTo>
                  <a:pt x="205938" y="83939"/>
                </a:lnTo>
                <a:lnTo>
                  <a:pt x="187007" y="58419"/>
                </a:lnTo>
                <a:lnTo>
                  <a:pt x="167600" y="34805"/>
                </a:lnTo>
                <a:lnTo>
                  <a:pt x="149859" y="0"/>
                </a:lnTo>
                <a:close/>
              </a:path>
            </a:pathLst>
          </a:custGeom>
          <a:ln w="9344">
            <a:solidFill>
              <a:srgbClr val="7F003F"/>
            </a:solidFill>
          </a:ln>
        </p:spPr>
        <p:txBody>
          <a:bodyPr wrap="square" lIns="0" tIns="0" rIns="0" bIns="0" rtlCol="0"/>
          <a:lstStyle/>
          <a:p>
            <a:endParaRPr/>
          </a:p>
        </p:txBody>
      </p:sp>
      <p:sp>
        <p:nvSpPr>
          <p:cNvPr id="95" name="object 95"/>
          <p:cNvSpPr/>
          <p:nvPr/>
        </p:nvSpPr>
        <p:spPr>
          <a:xfrm>
            <a:off x="1416050" y="132841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6" name="object 96"/>
          <p:cNvSpPr/>
          <p:nvPr/>
        </p:nvSpPr>
        <p:spPr>
          <a:xfrm>
            <a:off x="1647189" y="151003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97" name="object 97"/>
          <p:cNvSpPr/>
          <p:nvPr/>
        </p:nvSpPr>
        <p:spPr>
          <a:xfrm>
            <a:off x="1733708" y="1277619"/>
            <a:ext cx="222091" cy="181609"/>
          </a:xfrm>
          <a:prstGeom prst="rect">
            <a:avLst/>
          </a:prstGeom>
          <a:blipFill>
            <a:blip r:embed="rId22" cstate="print"/>
            <a:stretch>
              <a:fillRect/>
            </a:stretch>
          </a:blipFill>
        </p:spPr>
        <p:txBody>
          <a:bodyPr wrap="square" lIns="0" tIns="0" rIns="0" bIns="0" rtlCol="0"/>
          <a:lstStyle/>
          <a:p>
            <a:endParaRPr/>
          </a:p>
        </p:txBody>
      </p:sp>
      <p:sp>
        <p:nvSpPr>
          <p:cNvPr id="98" name="object 98"/>
          <p:cNvSpPr/>
          <p:nvPr/>
        </p:nvSpPr>
        <p:spPr>
          <a:xfrm>
            <a:off x="1734185" y="1277619"/>
            <a:ext cx="221615" cy="181610"/>
          </a:xfrm>
          <a:custGeom>
            <a:avLst/>
            <a:gdLst/>
            <a:ahLst/>
            <a:cxnLst/>
            <a:rect l="l" t="t" r="r" b="b"/>
            <a:pathLst>
              <a:path w="221614" h="181609">
                <a:moveTo>
                  <a:pt x="150495" y="0"/>
                </a:moveTo>
                <a:lnTo>
                  <a:pt x="96023" y="5715"/>
                </a:lnTo>
                <a:lnTo>
                  <a:pt x="56276" y="22125"/>
                </a:lnTo>
                <a:lnTo>
                  <a:pt x="14366" y="50184"/>
                </a:lnTo>
                <a:lnTo>
                  <a:pt x="0" y="110172"/>
                </a:lnTo>
                <a:lnTo>
                  <a:pt x="9128" y="136961"/>
                </a:lnTo>
                <a:lnTo>
                  <a:pt x="50800" y="167679"/>
                </a:lnTo>
                <a:lnTo>
                  <a:pt x="93980" y="179824"/>
                </a:lnTo>
                <a:lnTo>
                  <a:pt x="102235" y="181609"/>
                </a:lnTo>
                <a:lnTo>
                  <a:pt x="139461" y="173216"/>
                </a:lnTo>
                <a:lnTo>
                  <a:pt x="168592" y="163036"/>
                </a:lnTo>
                <a:lnTo>
                  <a:pt x="194389" y="147855"/>
                </a:lnTo>
                <a:lnTo>
                  <a:pt x="221615" y="124459"/>
                </a:lnTo>
                <a:lnTo>
                  <a:pt x="205323" y="83939"/>
                </a:lnTo>
                <a:lnTo>
                  <a:pt x="186531" y="58419"/>
                </a:lnTo>
                <a:lnTo>
                  <a:pt x="167501" y="34805"/>
                </a:lnTo>
                <a:lnTo>
                  <a:pt x="150495" y="0"/>
                </a:lnTo>
                <a:close/>
              </a:path>
            </a:pathLst>
          </a:custGeom>
          <a:ln w="9344">
            <a:solidFill>
              <a:srgbClr val="7F003F"/>
            </a:solidFill>
          </a:ln>
        </p:spPr>
        <p:txBody>
          <a:bodyPr wrap="square" lIns="0" tIns="0" rIns="0" bIns="0" rtlCol="0"/>
          <a:lstStyle/>
          <a:p>
            <a:endParaRPr/>
          </a:p>
        </p:txBody>
      </p:sp>
      <p:sp>
        <p:nvSpPr>
          <p:cNvPr id="99" name="object 99"/>
          <p:cNvSpPr/>
          <p:nvPr/>
        </p:nvSpPr>
        <p:spPr>
          <a:xfrm>
            <a:off x="1725929" y="127761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0" name="object 100"/>
          <p:cNvSpPr/>
          <p:nvPr/>
        </p:nvSpPr>
        <p:spPr>
          <a:xfrm>
            <a:off x="1955800" y="145923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1" name="object 101"/>
          <p:cNvSpPr/>
          <p:nvPr/>
        </p:nvSpPr>
        <p:spPr>
          <a:xfrm>
            <a:off x="1583055" y="1300480"/>
            <a:ext cx="221614" cy="181610"/>
          </a:xfrm>
          <a:prstGeom prst="rect">
            <a:avLst/>
          </a:prstGeom>
          <a:blipFill>
            <a:blip r:embed="rId23" cstate="print"/>
            <a:stretch>
              <a:fillRect/>
            </a:stretch>
          </a:blipFill>
        </p:spPr>
        <p:txBody>
          <a:bodyPr wrap="square" lIns="0" tIns="0" rIns="0" bIns="0" rtlCol="0"/>
          <a:lstStyle/>
          <a:p>
            <a:endParaRPr/>
          </a:p>
        </p:txBody>
      </p:sp>
      <p:sp>
        <p:nvSpPr>
          <p:cNvPr id="102" name="object 102"/>
          <p:cNvSpPr/>
          <p:nvPr/>
        </p:nvSpPr>
        <p:spPr>
          <a:xfrm>
            <a:off x="1583689" y="1299210"/>
            <a:ext cx="222250" cy="182880"/>
          </a:xfrm>
          <a:custGeom>
            <a:avLst/>
            <a:gdLst/>
            <a:ahLst/>
            <a:cxnLst/>
            <a:rect l="l" t="t" r="r" b="b"/>
            <a:pathLst>
              <a:path w="222250" h="182880">
                <a:moveTo>
                  <a:pt x="149859" y="0"/>
                </a:moveTo>
                <a:lnTo>
                  <a:pt x="131603" y="1428"/>
                </a:lnTo>
                <a:lnTo>
                  <a:pt x="113347" y="2857"/>
                </a:lnTo>
                <a:lnTo>
                  <a:pt x="95567" y="5714"/>
                </a:lnTo>
                <a:lnTo>
                  <a:pt x="55840" y="22860"/>
                </a:lnTo>
                <a:lnTo>
                  <a:pt x="14803" y="51435"/>
                </a:lnTo>
                <a:lnTo>
                  <a:pt x="0" y="111442"/>
                </a:lnTo>
                <a:lnTo>
                  <a:pt x="8691" y="138231"/>
                </a:lnTo>
                <a:lnTo>
                  <a:pt x="50164" y="168949"/>
                </a:lnTo>
                <a:lnTo>
                  <a:pt x="93344" y="181094"/>
                </a:lnTo>
                <a:lnTo>
                  <a:pt x="101599" y="182879"/>
                </a:lnTo>
                <a:lnTo>
                  <a:pt x="139025" y="174664"/>
                </a:lnTo>
                <a:lnTo>
                  <a:pt x="168592" y="164782"/>
                </a:lnTo>
                <a:lnTo>
                  <a:pt x="194825" y="149661"/>
                </a:lnTo>
                <a:lnTo>
                  <a:pt x="222249" y="125729"/>
                </a:lnTo>
                <a:lnTo>
                  <a:pt x="205938" y="84653"/>
                </a:lnTo>
                <a:lnTo>
                  <a:pt x="187007" y="59054"/>
                </a:lnTo>
                <a:lnTo>
                  <a:pt x="167600" y="35361"/>
                </a:lnTo>
                <a:lnTo>
                  <a:pt x="149859" y="0"/>
                </a:lnTo>
                <a:close/>
              </a:path>
            </a:pathLst>
          </a:custGeom>
          <a:ln w="9344">
            <a:solidFill>
              <a:srgbClr val="7F003F"/>
            </a:solidFill>
          </a:ln>
        </p:spPr>
        <p:txBody>
          <a:bodyPr wrap="square" lIns="0" tIns="0" rIns="0" bIns="0" rtlCol="0"/>
          <a:lstStyle/>
          <a:p>
            <a:endParaRPr/>
          </a:p>
        </p:txBody>
      </p:sp>
      <p:sp>
        <p:nvSpPr>
          <p:cNvPr id="103" name="object 103"/>
          <p:cNvSpPr/>
          <p:nvPr/>
        </p:nvSpPr>
        <p:spPr>
          <a:xfrm>
            <a:off x="1574800" y="12992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4" name="object 104"/>
          <p:cNvSpPr/>
          <p:nvPr/>
        </p:nvSpPr>
        <p:spPr>
          <a:xfrm>
            <a:off x="1805939" y="14820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5" name="object 105"/>
          <p:cNvSpPr/>
          <p:nvPr/>
        </p:nvSpPr>
        <p:spPr>
          <a:xfrm>
            <a:off x="1778000" y="1327467"/>
            <a:ext cx="187960" cy="213042"/>
          </a:xfrm>
          <a:prstGeom prst="rect">
            <a:avLst/>
          </a:prstGeom>
          <a:blipFill>
            <a:blip r:embed="rId24" cstate="print"/>
            <a:stretch>
              <a:fillRect/>
            </a:stretch>
          </a:blipFill>
        </p:spPr>
        <p:txBody>
          <a:bodyPr wrap="square" lIns="0" tIns="0" rIns="0" bIns="0" rtlCol="0"/>
          <a:lstStyle/>
          <a:p>
            <a:endParaRPr/>
          </a:p>
        </p:txBody>
      </p:sp>
      <p:sp>
        <p:nvSpPr>
          <p:cNvPr id="106" name="object 106"/>
          <p:cNvSpPr/>
          <p:nvPr/>
        </p:nvSpPr>
        <p:spPr>
          <a:xfrm>
            <a:off x="1778000" y="1326356"/>
            <a:ext cx="189230" cy="214629"/>
          </a:xfrm>
          <a:custGeom>
            <a:avLst/>
            <a:gdLst/>
            <a:ahLst/>
            <a:cxnLst/>
            <a:rect l="l" t="t" r="r" b="b"/>
            <a:pathLst>
              <a:path w="189230" h="214630">
                <a:moveTo>
                  <a:pt x="0" y="145573"/>
                </a:moveTo>
                <a:lnTo>
                  <a:pt x="5714" y="92888"/>
                </a:lnTo>
                <a:lnTo>
                  <a:pt x="22860" y="54828"/>
                </a:lnTo>
                <a:lnTo>
                  <a:pt x="51435" y="14307"/>
                </a:lnTo>
                <a:lnTo>
                  <a:pt x="114934" y="0"/>
                </a:lnTo>
                <a:lnTo>
                  <a:pt x="142874" y="8751"/>
                </a:lnTo>
                <a:lnTo>
                  <a:pt x="174228" y="49291"/>
                </a:lnTo>
                <a:lnTo>
                  <a:pt x="187245" y="90725"/>
                </a:lnTo>
                <a:lnTo>
                  <a:pt x="189230" y="98583"/>
                </a:lnTo>
                <a:lnTo>
                  <a:pt x="180260" y="134858"/>
                </a:lnTo>
                <a:lnTo>
                  <a:pt x="169862" y="163036"/>
                </a:lnTo>
                <a:lnTo>
                  <a:pt x="154225" y="187880"/>
                </a:lnTo>
                <a:lnTo>
                  <a:pt x="129539" y="214153"/>
                </a:lnTo>
                <a:lnTo>
                  <a:pt x="86975" y="198616"/>
                </a:lnTo>
                <a:lnTo>
                  <a:pt x="60483" y="180339"/>
                </a:lnTo>
                <a:lnTo>
                  <a:pt x="36135" y="161825"/>
                </a:lnTo>
                <a:lnTo>
                  <a:pt x="0" y="145573"/>
                </a:lnTo>
                <a:close/>
              </a:path>
            </a:pathLst>
          </a:custGeom>
          <a:ln w="9344">
            <a:solidFill>
              <a:srgbClr val="7F003F"/>
            </a:solidFill>
          </a:ln>
        </p:spPr>
        <p:txBody>
          <a:bodyPr wrap="square" lIns="0" tIns="0" rIns="0" bIns="0" rtlCol="0"/>
          <a:lstStyle/>
          <a:p>
            <a:endParaRPr/>
          </a:p>
        </p:txBody>
      </p:sp>
      <p:sp>
        <p:nvSpPr>
          <p:cNvPr id="107" name="object 107"/>
          <p:cNvSpPr/>
          <p:nvPr/>
        </p:nvSpPr>
        <p:spPr>
          <a:xfrm>
            <a:off x="1778000" y="13182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8" name="object 108"/>
          <p:cNvSpPr/>
          <p:nvPr/>
        </p:nvSpPr>
        <p:spPr>
          <a:xfrm>
            <a:off x="1967229" y="15405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09" name="object 109"/>
          <p:cNvSpPr/>
          <p:nvPr/>
        </p:nvSpPr>
        <p:spPr>
          <a:xfrm>
            <a:off x="1905000" y="1374616"/>
            <a:ext cx="187960" cy="212883"/>
          </a:xfrm>
          <a:prstGeom prst="rect">
            <a:avLst/>
          </a:prstGeom>
          <a:blipFill>
            <a:blip r:embed="rId25" cstate="print"/>
            <a:stretch>
              <a:fillRect/>
            </a:stretch>
          </a:blipFill>
        </p:spPr>
        <p:txBody>
          <a:bodyPr wrap="square" lIns="0" tIns="0" rIns="0" bIns="0" rtlCol="0"/>
          <a:lstStyle/>
          <a:p>
            <a:endParaRPr/>
          </a:p>
        </p:txBody>
      </p:sp>
      <p:sp>
        <p:nvSpPr>
          <p:cNvPr id="110" name="object 110"/>
          <p:cNvSpPr/>
          <p:nvPr/>
        </p:nvSpPr>
        <p:spPr>
          <a:xfrm>
            <a:off x="1905000" y="1373822"/>
            <a:ext cx="189230" cy="213995"/>
          </a:xfrm>
          <a:custGeom>
            <a:avLst/>
            <a:gdLst/>
            <a:ahLst/>
            <a:cxnLst/>
            <a:rect l="l" t="t" r="r" b="b"/>
            <a:pathLst>
              <a:path w="189230" h="213994">
                <a:moveTo>
                  <a:pt x="0" y="145097"/>
                </a:moveTo>
                <a:lnTo>
                  <a:pt x="5714" y="92412"/>
                </a:lnTo>
                <a:lnTo>
                  <a:pt x="23058" y="54352"/>
                </a:lnTo>
                <a:lnTo>
                  <a:pt x="52506" y="13831"/>
                </a:lnTo>
                <a:lnTo>
                  <a:pt x="115093" y="0"/>
                </a:lnTo>
                <a:lnTo>
                  <a:pt x="142894" y="8453"/>
                </a:lnTo>
                <a:lnTo>
                  <a:pt x="174228" y="48815"/>
                </a:lnTo>
                <a:lnTo>
                  <a:pt x="187245" y="90249"/>
                </a:lnTo>
                <a:lnTo>
                  <a:pt x="189230" y="98107"/>
                </a:lnTo>
                <a:lnTo>
                  <a:pt x="180260" y="133846"/>
                </a:lnTo>
                <a:lnTo>
                  <a:pt x="169862" y="162083"/>
                </a:lnTo>
                <a:lnTo>
                  <a:pt x="154225" y="187225"/>
                </a:lnTo>
                <a:lnTo>
                  <a:pt x="129539" y="213677"/>
                </a:lnTo>
                <a:lnTo>
                  <a:pt x="87510" y="198139"/>
                </a:lnTo>
                <a:lnTo>
                  <a:pt x="60960" y="179863"/>
                </a:lnTo>
                <a:lnTo>
                  <a:pt x="36314" y="161349"/>
                </a:lnTo>
                <a:lnTo>
                  <a:pt x="0" y="145097"/>
                </a:lnTo>
                <a:close/>
              </a:path>
            </a:pathLst>
          </a:custGeom>
          <a:ln w="9344">
            <a:solidFill>
              <a:srgbClr val="7F003F"/>
            </a:solidFill>
          </a:ln>
        </p:spPr>
        <p:txBody>
          <a:bodyPr wrap="square" lIns="0" tIns="0" rIns="0" bIns="0" rtlCol="0"/>
          <a:lstStyle/>
          <a:p>
            <a:endParaRPr/>
          </a:p>
        </p:txBody>
      </p:sp>
      <p:sp>
        <p:nvSpPr>
          <p:cNvPr id="111" name="object 111"/>
          <p:cNvSpPr/>
          <p:nvPr/>
        </p:nvSpPr>
        <p:spPr>
          <a:xfrm>
            <a:off x="1905000" y="13652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2" name="object 112"/>
          <p:cNvSpPr/>
          <p:nvPr/>
        </p:nvSpPr>
        <p:spPr>
          <a:xfrm>
            <a:off x="2094229" y="15875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3" name="object 113"/>
          <p:cNvSpPr/>
          <p:nvPr/>
        </p:nvSpPr>
        <p:spPr>
          <a:xfrm>
            <a:off x="2070100" y="1464786"/>
            <a:ext cx="186689" cy="212883"/>
          </a:xfrm>
          <a:prstGeom prst="rect">
            <a:avLst/>
          </a:prstGeom>
          <a:blipFill>
            <a:blip r:embed="rId26" cstate="print"/>
            <a:stretch>
              <a:fillRect/>
            </a:stretch>
          </a:blipFill>
        </p:spPr>
        <p:txBody>
          <a:bodyPr wrap="square" lIns="0" tIns="0" rIns="0" bIns="0" rtlCol="0"/>
          <a:lstStyle/>
          <a:p>
            <a:endParaRPr/>
          </a:p>
        </p:txBody>
      </p:sp>
      <p:sp>
        <p:nvSpPr>
          <p:cNvPr id="114" name="object 114"/>
          <p:cNvSpPr/>
          <p:nvPr/>
        </p:nvSpPr>
        <p:spPr>
          <a:xfrm>
            <a:off x="2068829" y="1463516"/>
            <a:ext cx="189230" cy="214629"/>
          </a:xfrm>
          <a:custGeom>
            <a:avLst/>
            <a:gdLst/>
            <a:ahLst/>
            <a:cxnLst/>
            <a:rect l="l" t="t" r="r" b="b"/>
            <a:pathLst>
              <a:path w="189230" h="214630">
                <a:moveTo>
                  <a:pt x="0" y="145573"/>
                </a:moveTo>
                <a:lnTo>
                  <a:pt x="5714" y="92888"/>
                </a:lnTo>
                <a:lnTo>
                  <a:pt x="23058" y="54828"/>
                </a:lnTo>
                <a:lnTo>
                  <a:pt x="52506" y="14307"/>
                </a:lnTo>
                <a:lnTo>
                  <a:pt x="115093" y="0"/>
                </a:lnTo>
                <a:lnTo>
                  <a:pt x="142894" y="8751"/>
                </a:lnTo>
                <a:lnTo>
                  <a:pt x="174763" y="49291"/>
                </a:lnTo>
                <a:lnTo>
                  <a:pt x="187424" y="90725"/>
                </a:lnTo>
                <a:lnTo>
                  <a:pt x="189230" y="98583"/>
                </a:lnTo>
                <a:lnTo>
                  <a:pt x="180796" y="134858"/>
                </a:lnTo>
                <a:lnTo>
                  <a:pt x="170338" y="163036"/>
                </a:lnTo>
                <a:lnTo>
                  <a:pt x="154404" y="187880"/>
                </a:lnTo>
                <a:lnTo>
                  <a:pt x="129539" y="214153"/>
                </a:lnTo>
                <a:lnTo>
                  <a:pt x="87510" y="198616"/>
                </a:lnTo>
                <a:lnTo>
                  <a:pt x="60960" y="180339"/>
                </a:lnTo>
                <a:lnTo>
                  <a:pt x="36314" y="161825"/>
                </a:lnTo>
                <a:lnTo>
                  <a:pt x="0" y="145573"/>
                </a:lnTo>
                <a:close/>
              </a:path>
            </a:pathLst>
          </a:custGeom>
          <a:ln w="9344">
            <a:solidFill>
              <a:srgbClr val="7F003F"/>
            </a:solidFill>
          </a:ln>
        </p:spPr>
        <p:txBody>
          <a:bodyPr wrap="square" lIns="0" tIns="0" rIns="0" bIns="0" rtlCol="0"/>
          <a:lstStyle/>
          <a:p>
            <a:endParaRPr/>
          </a:p>
        </p:txBody>
      </p:sp>
      <p:sp>
        <p:nvSpPr>
          <p:cNvPr id="115" name="object 115"/>
          <p:cNvSpPr/>
          <p:nvPr/>
        </p:nvSpPr>
        <p:spPr>
          <a:xfrm>
            <a:off x="2068829" y="145541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6" name="object 116"/>
          <p:cNvSpPr/>
          <p:nvPr/>
        </p:nvSpPr>
        <p:spPr>
          <a:xfrm>
            <a:off x="2258060" y="16776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17" name="object 117"/>
          <p:cNvSpPr/>
          <p:nvPr/>
        </p:nvSpPr>
        <p:spPr>
          <a:xfrm>
            <a:off x="2139950" y="1565116"/>
            <a:ext cx="187960" cy="212883"/>
          </a:xfrm>
          <a:prstGeom prst="rect">
            <a:avLst/>
          </a:prstGeom>
          <a:blipFill>
            <a:blip r:embed="rId27" cstate="print"/>
            <a:stretch>
              <a:fillRect/>
            </a:stretch>
          </a:blipFill>
        </p:spPr>
        <p:txBody>
          <a:bodyPr wrap="square" lIns="0" tIns="0" rIns="0" bIns="0" rtlCol="0"/>
          <a:lstStyle/>
          <a:p>
            <a:endParaRPr/>
          </a:p>
        </p:txBody>
      </p:sp>
      <p:sp>
        <p:nvSpPr>
          <p:cNvPr id="118" name="object 118"/>
          <p:cNvSpPr/>
          <p:nvPr/>
        </p:nvSpPr>
        <p:spPr>
          <a:xfrm>
            <a:off x="2139950" y="1564957"/>
            <a:ext cx="189230" cy="214629"/>
          </a:xfrm>
          <a:custGeom>
            <a:avLst/>
            <a:gdLst/>
            <a:ahLst/>
            <a:cxnLst/>
            <a:rect l="l" t="t" r="r" b="b"/>
            <a:pathLst>
              <a:path w="189230" h="214630">
                <a:moveTo>
                  <a:pt x="0" y="144462"/>
                </a:moveTo>
                <a:lnTo>
                  <a:pt x="5714" y="91777"/>
                </a:lnTo>
                <a:lnTo>
                  <a:pt x="23058" y="53915"/>
                </a:lnTo>
                <a:lnTo>
                  <a:pt x="52506" y="14267"/>
                </a:lnTo>
                <a:lnTo>
                  <a:pt x="115093" y="0"/>
                </a:lnTo>
                <a:lnTo>
                  <a:pt x="142894" y="8374"/>
                </a:lnTo>
                <a:lnTo>
                  <a:pt x="174763" y="48379"/>
                </a:lnTo>
                <a:lnTo>
                  <a:pt x="187424" y="90685"/>
                </a:lnTo>
                <a:lnTo>
                  <a:pt x="189230" y="98742"/>
                </a:lnTo>
                <a:lnTo>
                  <a:pt x="180260" y="134481"/>
                </a:lnTo>
                <a:lnTo>
                  <a:pt x="169862" y="162718"/>
                </a:lnTo>
                <a:lnTo>
                  <a:pt x="154225" y="187860"/>
                </a:lnTo>
                <a:lnTo>
                  <a:pt x="129539" y="214312"/>
                </a:lnTo>
                <a:lnTo>
                  <a:pt x="87510" y="198219"/>
                </a:lnTo>
                <a:lnTo>
                  <a:pt x="60960" y="179863"/>
                </a:lnTo>
                <a:lnTo>
                  <a:pt x="36314" y="161270"/>
                </a:lnTo>
                <a:lnTo>
                  <a:pt x="0" y="144462"/>
                </a:lnTo>
                <a:close/>
              </a:path>
            </a:pathLst>
          </a:custGeom>
          <a:ln w="9344">
            <a:solidFill>
              <a:srgbClr val="7F003F"/>
            </a:solidFill>
          </a:ln>
        </p:spPr>
        <p:txBody>
          <a:bodyPr wrap="square" lIns="0" tIns="0" rIns="0" bIns="0" rtlCol="0"/>
          <a:lstStyle/>
          <a:p>
            <a:endParaRPr/>
          </a:p>
        </p:txBody>
      </p:sp>
      <p:sp>
        <p:nvSpPr>
          <p:cNvPr id="119" name="object 119"/>
          <p:cNvSpPr/>
          <p:nvPr/>
        </p:nvSpPr>
        <p:spPr>
          <a:xfrm>
            <a:off x="2139950" y="155701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0" name="object 120"/>
          <p:cNvSpPr/>
          <p:nvPr/>
        </p:nvSpPr>
        <p:spPr>
          <a:xfrm>
            <a:off x="2329179" y="17792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1" name="object 121"/>
          <p:cNvSpPr/>
          <p:nvPr/>
        </p:nvSpPr>
        <p:spPr>
          <a:xfrm>
            <a:off x="1468119" y="1276508"/>
            <a:ext cx="187960" cy="213201"/>
          </a:xfrm>
          <a:prstGeom prst="rect">
            <a:avLst/>
          </a:prstGeom>
          <a:blipFill>
            <a:blip r:embed="rId28" cstate="print"/>
            <a:stretch>
              <a:fillRect/>
            </a:stretch>
          </a:blipFill>
        </p:spPr>
        <p:txBody>
          <a:bodyPr wrap="square" lIns="0" tIns="0" rIns="0" bIns="0" rtlCol="0"/>
          <a:lstStyle/>
          <a:p>
            <a:endParaRPr/>
          </a:p>
        </p:txBody>
      </p:sp>
      <p:sp>
        <p:nvSpPr>
          <p:cNvPr id="122" name="object 122"/>
          <p:cNvSpPr/>
          <p:nvPr/>
        </p:nvSpPr>
        <p:spPr>
          <a:xfrm>
            <a:off x="1468119" y="1275556"/>
            <a:ext cx="189230" cy="214629"/>
          </a:xfrm>
          <a:custGeom>
            <a:avLst/>
            <a:gdLst/>
            <a:ahLst/>
            <a:cxnLst/>
            <a:rect l="l" t="t" r="r" b="b"/>
            <a:pathLst>
              <a:path w="189230" h="214630">
                <a:moveTo>
                  <a:pt x="0" y="145573"/>
                </a:moveTo>
                <a:lnTo>
                  <a:pt x="5714" y="92352"/>
                </a:lnTo>
                <a:lnTo>
                  <a:pt x="23058" y="53756"/>
                </a:lnTo>
                <a:lnTo>
                  <a:pt x="52506" y="14108"/>
                </a:lnTo>
                <a:lnTo>
                  <a:pt x="115093" y="0"/>
                </a:lnTo>
                <a:lnTo>
                  <a:pt x="142894" y="8751"/>
                </a:lnTo>
                <a:lnTo>
                  <a:pt x="174763" y="48756"/>
                </a:lnTo>
                <a:lnTo>
                  <a:pt x="187424" y="90547"/>
                </a:lnTo>
                <a:lnTo>
                  <a:pt x="189230" y="98583"/>
                </a:lnTo>
                <a:lnTo>
                  <a:pt x="180260" y="134322"/>
                </a:lnTo>
                <a:lnTo>
                  <a:pt x="169862" y="162560"/>
                </a:lnTo>
                <a:lnTo>
                  <a:pt x="154225" y="187702"/>
                </a:lnTo>
                <a:lnTo>
                  <a:pt x="129540" y="214153"/>
                </a:lnTo>
                <a:lnTo>
                  <a:pt x="86975" y="198616"/>
                </a:lnTo>
                <a:lnTo>
                  <a:pt x="60483" y="180339"/>
                </a:lnTo>
                <a:lnTo>
                  <a:pt x="36135" y="161825"/>
                </a:lnTo>
                <a:lnTo>
                  <a:pt x="0" y="145573"/>
                </a:lnTo>
                <a:close/>
              </a:path>
            </a:pathLst>
          </a:custGeom>
          <a:ln w="9344">
            <a:solidFill>
              <a:srgbClr val="7F003F"/>
            </a:solidFill>
          </a:ln>
        </p:spPr>
        <p:txBody>
          <a:bodyPr wrap="square" lIns="0" tIns="0" rIns="0" bIns="0" rtlCol="0"/>
          <a:lstStyle/>
          <a:p>
            <a:endParaRPr/>
          </a:p>
        </p:txBody>
      </p:sp>
      <p:sp>
        <p:nvSpPr>
          <p:cNvPr id="123" name="object 123"/>
          <p:cNvSpPr/>
          <p:nvPr/>
        </p:nvSpPr>
        <p:spPr>
          <a:xfrm>
            <a:off x="1468119" y="12674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4" name="object 124"/>
          <p:cNvSpPr/>
          <p:nvPr/>
        </p:nvSpPr>
        <p:spPr>
          <a:xfrm>
            <a:off x="1657350" y="14897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5" name="object 125"/>
          <p:cNvSpPr/>
          <p:nvPr/>
        </p:nvSpPr>
        <p:spPr>
          <a:xfrm>
            <a:off x="1617980" y="1298892"/>
            <a:ext cx="187959" cy="212407"/>
          </a:xfrm>
          <a:prstGeom prst="rect">
            <a:avLst/>
          </a:prstGeom>
          <a:blipFill>
            <a:blip r:embed="rId29" cstate="print"/>
            <a:stretch>
              <a:fillRect/>
            </a:stretch>
          </a:blipFill>
        </p:spPr>
        <p:txBody>
          <a:bodyPr wrap="square" lIns="0" tIns="0" rIns="0" bIns="0" rtlCol="0"/>
          <a:lstStyle/>
          <a:p>
            <a:endParaRPr/>
          </a:p>
        </p:txBody>
      </p:sp>
      <p:sp>
        <p:nvSpPr>
          <p:cNvPr id="126" name="object 126"/>
          <p:cNvSpPr/>
          <p:nvPr/>
        </p:nvSpPr>
        <p:spPr>
          <a:xfrm>
            <a:off x="1617980" y="1298416"/>
            <a:ext cx="189230" cy="214629"/>
          </a:xfrm>
          <a:custGeom>
            <a:avLst/>
            <a:gdLst/>
            <a:ahLst/>
            <a:cxnLst/>
            <a:rect l="l" t="t" r="r" b="b"/>
            <a:pathLst>
              <a:path w="189230" h="214630">
                <a:moveTo>
                  <a:pt x="0" y="144303"/>
                </a:moveTo>
                <a:lnTo>
                  <a:pt x="2162" y="126980"/>
                </a:lnTo>
                <a:lnTo>
                  <a:pt x="3968" y="109537"/>
                </a:lnTo>
                <a:lnTo>
                  <a:pt x="6965" y="92332"/>
                </a:lnTo>
                <a:lnTo>
                  <a:pt x="23594" y="53756"/>
                </a:lnTo>
                <a:lnTo>
                  <a:pt x="52526" y="14108"/>
                </a:lnTo>
                <a:lnTo>
                  <a:pt x="115252" y="0"/>
                </a:lnTo>
                <a:lnTo>
                  <a:pt x="143430" y="8751"/>
                </a:lnTo>
                <a:lnTo>
                  <a:pt x="175299" y="48756"/>
                </a:lnTo>
                <a:lnTo>
                  <a:pt x="187444" y="90547"/>
                </a:lnTo>
                <a:lnTo>
                  <a:pt x="189230" y="98583"/>
                </a:lnTo>
                <a:lnTo>
                  <a:pt x="180796" y="134322"/>
                </a:lnTo>
                <a:lnTo>
                  <a:pt x="170338" y="162560"/>
                </a:lnTo>
                <a:lnTo>
                  <a:pt x="154404" y="187702"/>
                </a:lnTo>
                <a:lnTo>
                  <a:pt x="129539" y="214153"/>
                </a:lnTo>
                <a:lnTo>
                  <a:pt x="87510" y="198060"/>
                </a:lnTo>
                <a:lnTo>
                  <a:pt x="60960" y="179705"/>
                </a:lnTo>
                <a:lnTo>
                  <a:pt x="36314" y="161111"/>
                </a:lnTo>
                <a:lnTo>
                  <a:pt x="0" y="144303"/>
                </a:lnTo>
                <a:close/>
              </a:path>
            </a:pathLst>
          </a:custGeom>
          <a:ln w="9344">
            <a:solidFill>
              <a:srgbClr val="7F003F"/>
            </a:solidFill>
          </a:ln>
        </p:spPr>
        <p:txBody>
          <a:bodyPr wrap="square" lIns="0" tIns="0" rIns="0" bIns="0" rtlCol="0"/>
          <a:lstStyle/>
          <a:p>
            <a:endParaRPr/>
          </a:p>
        </p:txBody>
      </p:sp>
      <p:sp>
        <p:nvSpPr>
          <p:cNvPr id="127" name="object 127"/>
          <p:cNvSpPr/>
          <p:nvPr/>
        </p:nvSpPr>
        <p:spPr>
          <a:xfrm>
            <a:off x="1617980" y="129031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8" name="object 128"/>
          <p:cNvSpPr/>
          <p:nvPr/>
        </p:nvSpPr>
        <p:spPr>
          <a:xfrm>
            <a:off x="1807210" y="151256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29" name="object 129"/>
          <p:cNvSpPr/>
          <p:nvPr/>
        </p:nvSpPr>
        <p:spPr>
          <a:xfrm>
            <a:off x="2312670" y="1947227"/>
            <a:ext cx="189230" cy="213042"/>
          </a:xfrm>
          <a:prstGeom prst="rect">
            <a:avLst/>
          </a:prstGeom>
          <a:blipFill>
            <a:blip r:embed="rId30" cstate="print"/>
            <a:stretch>
              <a:fillRect/>
            </a:stretch>
          </a:blipFill>
        </p:spPr>
        <p:txBody>
          <a:bodyPr wrap="square" lIns="0" tIns="0" rIns="0" bIns="0" rtlCol="0"/>
          <a:lstStyle/>
          <a:p>
            <a:endParaRPr/>
          </a:p>
        </p:txBody>
      </p:sp>
      <p:sp>
        <p:nvSpPr>
          <p:cNvPr id="130" name="object 130"/>
          <p:cNvSpPr/>
          <p:nvPr/>
        </p:nvSpPr>
        <p:spPr>
          <a:xfrm>
            <a:off x="2312670" y="1946116"/>
            <a:ext cx="189230" cy="214629"/>
          </a:xfrm>
          <a:custGeom>
            <a:avLst/>
            <a:gdLst/>
            <a:ahLst/>
            <a:cxnLst/>
            <a:rect l="l" t="t" r="r" b="b"/>
            <a:pathLst>
              <a:path w="189230" h="214630">
                <a:moveTo>
                  <a:pt x="0" y="145573"/>
                </a:moveTo>
                <a:lnTo>
                  <a:pt x="5715" y="92888"/>
                </a:lnTo>
                <a:lnTo>
                  <a:pt x="22860" y="54828"/>
                </a:lnTo>
                <a:lnTo>
                  <a:pt x="51434" y="14307"/>
                </a:lnTo>
                <a:lnTo>
                  <a:pt x="114935" y="0"/>
                </a:lnTo>
                <a:lnTo>
                  <a:pt x="142875" y="8751"/>
                </a:lnTo>
                <a:lnTo>
                  <a:pt x="174228" y="49291"/>
                </a:lnTo>
                <a:lnTo>
                  <a:pt x="187245" y="90725"/>
                </a:lnTo>
                <a:lnTo>
                  <a:pt x="189230" y="98583"/>
                </a:lnTo>
                <a:lnTo>
                  <a:pt x="180062" y="134322"/>
                </a:lnTo>
                <a:lnTo>
                  <a:pt x="169227" y="162560"/>
                </a:lnTo>
                <a:lnTo>
                  <a:pt x="153154" y="187702"/>
                </a:lnTo>
                <a:lnTo>
                  <a:pt x="128269" y="214153"/>
                </a:lnTo>
                <a:lnTo>
                  <a:pt x="86439" y="198616"/>
                </a:lnTo>
                <a:lnTo>
                  <a:pt x="60325" y="180339"/>
                </a:lnTo>
                <a:lnTo>
                  <a:pt x="36115" y="161825"/>
                </a:lnTo>
                <a:lnTo>
                  <a:pt x="0" y="145573"/>
                </a:lnTo>
                <a:close/>
              </a:path>
            </a:pathLst>
          </a:custGeom>
          <a:ln w="9344">
            <a:solidFill>
              <a:srgbClr val="7F003F"/>
            </a:solidFill>
          </a:ln>
        </p:spPr>
        <p:txBody>
          <a:bodyPr wrap="square" lIns="0" tIns="0" rIns="0" bIns="0" rtlCol="0"/>
          <a:lstStyle/>
          <a:p>
            <a:endParaRPr/>
          </a:p>
        </p:txBody>
      </p:sp>
      <p:sp>
        <p:nvSpPr>
          <p:cNvPr id="131" name="object 131"/>
          <p:cNvSpPr/>
          <p:nvPr/>
        </p:nvSpPr>
        <p:spPr>
          <a:xfrm>
            <a:off x="2312670" y="19380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2" name="object 132"/>
          <p:cNvSpPr/>
          <p:nvPr/>
        </p:nvSpPr>
        <p:spPr>
          <a:xfrm>
            <a:off x="2501900" y="21602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3" name="object 133"/>
          <p:cNvSpPr/>
          <p:nvPr/>
        </p:nvSpPr>
        <p:spPr>
          <a:xfrm>
            <a:off x="2287270" y="1799272"/>
            <a:ext cx="189230" cy="212407"/>
          </a:xfrm>
          <a:prstGeom prst="rect">
            <a:avLst/>
          </a:prstGeom>
          <a:blipFill>
            <a:blip r:embed="rId31" cstate="print"/>
            <a:stretch>
              <a:fillRect/>
            </a:stretch>
          </a:blipFill>
        </p:spPr>
        <p:txBody>
          <a:bodyPr wrap="square" lIns="0" tIns="0" rIns="0" bIns="0" rtlCol="0"/>
          <a:lstStyle/>
          <a:p>
            <a:endParaRPr/>
          </a:p>
        </p:txBody>
      </p:sp>
      <p:sp>
        <p:nvSpPr>
          <p:cNvPr id="134" name="object 134"/>
          <p:cNvSpPr/>
          <p:nvPr/>
        </p:nvSpPr>
        <p:spPr>
          <a:xfrm>
            <a:off x="2287270" y="1798796"/>
            <a:ext cx="189230" cy="214629"/>
          </a:xfrm>
          <a:custGeom>
            <a:avLst/>
            <a:gdLst/>
            <a:ahLst/>
            <a:cxnLst/>
            <a:rect l="l" t="t" r="r" b="b"/>
            <a:pathLst>
              <a:path w="189230" h="214630">
                <a:moveTo>
                  <a:pt x="0" y="144303"/>
                </a:moveTo>
                <a:lnTo>
                  <a:pt x="5715" y="92154"/>
                </a:lnTo>
                <a:lnTo>
                  <a:pt x="23058" y="53756"/>
                </a:lnTo>
                <a:lnTo>
                  <a:pt x="52506" y="14108"/>
                </a:lnTo>
                <a:lnTo>
                  <a:pt x="115252" y="0"/>
                </a:lnTo>
                <a:lnTo>
                  <a:pt x="143430" y="8751"/>
                </a:lnTo>
                <a:lnTo>
                  <a:pt x="175299" y="48756"/>
                </a:lnTo>
                <a:lnTo>
                  <a:pt x="187444" y="90547"/>
                </a:lnTo>
                <a:lnTo>
                  <a:pt x="189230" y="98583"/>
                </a:lnTo>
                <a:lnTo>
                  <a:pt x="180796" y="134322"/>
                </a:lnTo>
                <a:lnTo>
                  <a:pt x="170338" y="162560"/>
                </a:lnTo>
                <a:lnTo>
                  <a:pt x="154404" y="187702"/>
                </a:lnTo>
                <a:lnTo>
                  <a:pt x="129540" y="214153"/>
                </a:lnTo>
                <a:lnTo>
                  <a:pt x="87510" y="198060"/>
                </a:lnTo>
                <a:lnTo>
                  <a:pt x="60959" y="179705"/>
                </a:lnTo>
                <a:lnTo>
                  <a:pt x="36314" y="161111"/>
                </a:lnTo>
                <a:lnTo>
                  <a:pt x="0" y="144303"/>
                </a:lnTo>
                <a:close/>
              </a:path>
            </a:pathLst>
          </a:custGeom>
          <a:ln w="9344">
            <a:solidFill>
              <a:srgbClr val="7F003F"/>
            </a:solidFill>
          </a:ln>
        </p:spPr>
        <p:txBody>
          <a:bodyPr wrap="square" lIns="0" tIns="0" rIns="0" bIns="0" rtlCol="0"/>
          <a:lstStyle/>
          <a:p>
            <a:endParaRPr/>
          </a:p>
        </p:txBody>
      </p:sp>
      <p:sp>
        <p:nvSpPr>
          <p:cNvPr id="135" name="object 135"/>
          <p:cNvSpPr/>
          <p:nvPr/>
        </p:nvSpPr>
        <p:spPr>
          <a:xfrm>
            <a:off x="2287270" y="17907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6" name="object 136"/>
          <p:cNvSpPr/>
          <p:nvPr/>
        </p:nvSpPr>
        <p:spPr>
          <a:xfrm>
            <a:off x="2476500" y="20129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37" name="object 137"/>
          <p:cNvSpPr/>
          <p:nvPr/>
        </p:nvSpPr>
        <p:spPr>
          <a:xfrm>
            <a:off x="2237739" y="1640522"/>
            <a:ext cx="189230" cy="213677"/>
          </a:xfrm>
          <a:prstGeom prst="rect">
            <a:avLst/>
          </a:prstGeom>
          <a:blipFill>
            <a:blip r:embed="rId32" cstate="print"/>
            <a:stretch>
              <a:fillRect/>
            </a:stretch>
          </a:blipFill>
        </p:spPr>
        <p:txBody>
          <a:bodyPr wrap="square" lIns="0" tIns="0" rIns="0" bIns="0" rtlCol="0"/>
          <a:lstStyle/>
          <a:p>
            <a:endParaRPr/>
          </a:p>
        </p:txBody>
      </p:sp>
      <p:sp>
        <p:nvSpPr>
          <p:cNvPr id="138" name="object 138"/>
          <p:cNvSpPr/>
          <p:nvPr/>
        </p:nvSpPr>
        <p:spPr>
          <a:xfrm>
            <a:off x="2237739" y="1640046"/>
            <a:ext cx="189230" cy="214629"/>
          </a:xfrm>
          <a:custGeom>
            <a:avLst/>
            <a:gdLst/>
            <a:ahLst/>
            <a:cxnLst/>
            <a:rect l="l" t="t" r="r" b="b"/>
            <a:pathLst>
              <a:path w="189230" h="214630">
                <a:moveTo>
                  <a:pt x="0" y="144303"/>
                </a:moveTo>
                <a:lnTo>
                  <a:pt x="1964" y="126980"/>
                </a:lnTo>
                <a:lnTo>
                  <a:pt x="3333" y="109537"/>
                </a:lnTo>
                <a:lnTo>
                  <a:pt x="5893" y="92332"/>
                </a:lnTo>
                <a:lnTo>
                  <a:pt x="23058" y="53756"/>
                </a:lnTo>
                <a:lnTo>
                  <a:pt x="52506" y="14108"/>
                </a:lnTo>
                <a:lnTo>
                  <a:pt x="115252" y="0"/>
                </a:lnTo>
                <a:lnTo>
                  <a:pt x="143430" y="8751"/>
                </a:lnTo>
                <a:lnTo>
                  <a:pt x="175299" y="48756"/>
                </a:lnTo>
                <a:lnTo>
                  <a:pt x="187444" y="90547"/>
                </a:lnTo>
                <a:lnTo>
                  <a:pt x="189230" y="98583"/>
                </a:lnTo>
                <a:lnTo>
                  <a:pt x="180796" y="134322"/>
                </a:lnTo>
                <a:lnTo>
                  <a:pt x="170338" y="162560"/>
                </a:lnTo>
                <a:lnTo>
                  <a:pt x="154404" y="187702"/>
                </a:lnTo>
                <a:lnTo>
                  <a:pt x="129540" y="214153"/>
                </a:lnTo>
                <a:lnTo>
                  <a:pt x="87510" y="198060"/>
                </a:lnTo>
                <a:lnTo>
                  <a:pt x="60959" y="179705"/>
                </a:lnTo>
                <a:lnTo>
                  <a:pt x="36314" y="161111"/>
                </a:lnTo>
                <a:lnTo>
                  <a:pt x="0" y="144303"/>
                </a:lnTo>
                <a:close/>
              </a:path>
            </a:pathLst>
          </a:custGeom>
          <a:ln w="9344">
            <a:solidFill>
              <a:srgbClr val="7F003F"/>
            </a:solidFill>
          </a:ln>
        </p:spPr>
        <p:txBody>
          <a:bodyPr wrap="square" lIns="0" tIns="0" rIns="0" bIns="0" rtlCol="0"/>
          <a:lstStyle/>
          <a:p>
            <a:endParaRPr/>
          </a:p>
        </p:txBody>
      </p:sp>
      <p:sp>
        <p:nvSpPr>
          <p:cNvPr id="139" name="object 139"/>
          <p:cNvSpPr/>
          <p:nvPr/>
        </p:nvSpPr>
        <p:spPr>
          <a:xfrm>
            <a:off x="2237739" y="16319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0" name="object 140"/>
          <p:cNvSpPr/>
          <p:nvPr/>
        </p:nvSpPr>
        <p:spPr>
          <a:xfrm>
            <a:off x="2426970" y="18542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1" name="object 141"/>
          <p:cNvSpPr/>
          <p:nvPr/>
        </p:nvSpPr>
        <p:spPr>
          <a:xfrm>
            <a:off x="1774189" y="2575560"/>
            <a:ext cx="189230" cy="214153"/>
          </a:xfrm>
          <a:prstGeom prst="rect">
            <a:avLst/>
          </a:prstGeom>
          <a:blipFill>
            <a:blip r:embed="rId33" cstate="print"/>
            <a:stretch>
              <a:fillRect/>
            </a:stretch>
          </a:blipFill>
        </p:spPr>
        <p:txBody>
          <a:bodyPr wrap="square" lIns="0" tIns="0" rIns="0" bIns="0" rtlCol="0"/>
          <a:lstStyle/>
          <a:p>
            <a:endParaRPr/>
          </a:p>
        </p:txBody>
      </p:sp>
      <p:sp>
        <p:nvSpPr>
          <p:cNvPr id="142" name="object 142"/>
          <p:cNvSpPr/>
          <p:nvPr/>
        </p:nvSpPr>
        <p:spPr>
          <a:xfrm>
            <a:off x="1774189" y="2575560"/>
            <a:ext cx="189230" cy="214629"/>
          </a:xfrm>
          <a:custGeom>
            <a:avLst/>
            <a:gdLst/>
            <a:ahLst/>
            <a:cxnLst/>
            <a:rect l="l" t="t" r="r" b="b"/>
            <a:pathLst>
              <a:path w="189230" h="214630">
                <a:moveTo>
                  <a:pt x="0" y="68579"/>
                </a:moveTo>
                <a:lnTo>
                  <a:pt x="5715" y="121265"/>
                </a:lnTo>
                <a:lnTo>
                  <a:pt x="23058" y="159325"/>
                </a:lnTo>
                <a:lnTo>
                  <a:pt x="52506" y="199846"/>
                </a:lnTo>
                <a:lnTo>
                  <a:pt x="115252" y="214153"/>
                </a:lnTo>
                <a:lnTo>
                  <a:pt x="143430" y="205402"/>
                </a:lnTo>
                <a:lnTo>
                  <a:pt x="175299" y="164861"/>
                </a:lnTo>
                <a:lnTo>
                  <a:pt x="187444" y="123428"/>
                </a:lnTo>
                <a:lnTo>
                  <a:pt x="189230" y="115569"/>
                </a:lnTo>
                <a:lnTo>
                  <a:pt x="180796" y="79831"/>
                </a:lnTo>
                <a:lnTo>
                  <a:pt x="170338" y="51593"/>
                </a:lnTo>
                <a:lnTo>
                  <a:pt x="154404" y="26451"/>
                </a:lnTo>
                <a:lnTo>
                  <a:pt x="129540" y="0"/>
                </a:lnTo>
                <a:lnTo>
                  <a:pt x="87510" y="15537"/>
                </a:lnTo>
                <a:lnTo>
                  <a:pt x="60959" y="33813"/>
                </a:lnTo>
                <a:lnTo>
                  <a:pt x="36314" y="52327"/>
                </a:lnTo>
                <a:lnTo>
                  <a:pt x="0" y="68579"/>
                </a:lnTo>
                <a:close/>
              </a:path>
            </a:pathLst>
          </a:custGeom>
          <a:ln w="9344">
            <a:solidFill>
              <a:srgbClr val="7F003F"/>
            </a:solidFill>
          </a:ln>
        </p:spPr>
        <p:txBody>
          <a:bodyPr wrap="square" lIns="0" tIns="0" rIns="0" bIns="0" rtlCol="0"/>
          <a:lstStyle/>
          <a:p>
            <a:endParaRPr/>
          </a:p>
        </p:txBody>
      </p:sp>
      <p:sp>
        <p:nvSpPr>
          <p:cNvPr id="143" name="object 143"/>
          <p:cNvSpPr/>
          <p:nvPr/>
        </p:nvSpPr>
        <p:spPr>
          <a:xfrm>
            <a:off x="1774189" y="27978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4" name="object 144"/>
          <p:cNvSpPr/>
          <p:nvPr/>
        </p:nvSpPr>
        <p:spPr>
          <a:xfrm>
            <a:off x="1963420" y="25755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5" name="object 145"/>
          <p:cNvSpPr/>
          <p:nvPr/>
        </p:nvSpPr>
        <p:spPr>
          <a:xfrm>
            <a:off x="1901189" y="2527300"/>
            <a:ext cx="187960" cy="214312"/>
          </a:xfrm>
          <a:prstGeom prst="rect">
            <a:avLst/>
          </a:prstGeom>
          <a:blipFill>
            <a:blip r:embed="rId34" cstate="print"/>
            <a:stretch>
              <a:fillRect/>
            </a:stretch>
          </a:blipFill>
        </p:spPr>
        <p:txBody>
          <a:bodyPr wrap="square" lIns="0" tIns="0" rIns="0" bIns="0" rtlCol="0"/>
          <a:lstStyle/>
          <a:p>
            <a:endParaRPr/>
          </a:p>
        </p:txBody>
      </p:sp>
      <p:sp>
        <p:nvSpPr>
          <p:cNvPr id="146" name="object 146"/>
          <p:cNvSpPr/>
          <p:nvPr/>
        </p:nvSpPr>
        <p:spPr>
          <a:xfrm>
            <a:off x="1901189" y="2527300"/>
            <a:ext cx="189230" cy="214629"/>
          </a:xfrm>
          <a:custGeom>
            <a:avLst/>
            <a:gdLst/>
            <a:ahLst/>
            <a:cxnLst/>
            <a:rect l="l" t="t" r="r" b="b"/>
            <a:pathLst>
              <a:path w="189230" h="214630">
                <a:moveTo>
                  <a:pt x="0" y="68579"/>
                </a:moveTo>
                <a:lnTo>
                  <a:pt x="1964" y="86617"/>
                </a:lnTo>
                <a:lnTo>
                  <a:pt x="3333" y="104298"/>
                </a:lnTo>
                <a:lnTo>
                  <a:pt x="5893" y="121265"/>
                </a:lnTo>
                <a:lnTo>
                  <a:pt x="23058" y="159325"/>
                </a:lnTo>
                <a:lnTo>
                  <a:pt x="52506" y="199846"/>
                </a:lnTo>
                <a:lnTo>
                  <a:pt x="115093" y="214153"/>
                </a:lnTo>
                <a:lnTo>
                  <a:pt x="142894" y="205402"/>
                </a:lnTo>
                <a:lnTo>
                  <a:pt x="174763" y="164861"/>
                </a:lnTo>
                <a:lnTo>
                  <a:pt x="187424" y="123428"/>
                </a:lnTo>
                <a:lnTo>
                  <a:pt x="189230" y="115570"/>
                </a:lnTo>
                <a:lnTo>
                  <a:pt x="180260" y="79831"/>
                </a:lnTo>
                <a:lnTo>
                  <a:pt x="169862" y="51593"/>
                </a:lnTo>
                <a:lnTo>
                  <a:pt x="154225" y="26451"/>
                </a:lnTo>
                <a:lnTo>
                  <a:pt x="129540" y="0"/>
                </a:lnTo>
                <a:lnTo>
                  <a:pt x="87510" y="15537"/>
                </a:lnTo>
                <a:lnTo>
                  <a:pt x="60959" y="33813"/>
                </a:lnTo>
                <a:lnTo>
                  <a:pt x="36314" y="52327"/>
                </a:lnTo>
                <a:lnTo>
                  <a:pt x="0" y="68579"/>
                </a:lnTo>
                <a:close/>
              </a:path>
            </a:pathLst>
          </a:custGeom>
          <a:ln w="9344">
            <a:solidFill>
              <a:srgbClr val="7F003F"/>
            </a:solidFill>
          </a:ln>
        </p:spPr>
        <p:txBody>
          <a:bodyPr wrap="square" lIns="0" tIns="0" rIns="0" bIns="0" rtlCol="0"/>
          <a:lstStyle/>
          <a:p>
            <a:endParaRPr/>
          </a:p>
        </p:txBody>
      </p:sp>
      <p:sp>
        <p:nvSpPr>
          <p:cNvPr id="147" name="object 147"/>
          <p:cNvSpPr/>
          <p:nvPr/>
        </p:nvSpPr>
        <p:spPr>
          <a:xfrm>
            <a:off x="1901189" y="27495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8" name="object 148"/>
          <p:cNvSpPr/>
          <p:nvPr/>
        </p:nvSpPr>
        <p:spPr>
          <a:xfrm>
            <a:off x="2090420" y="25273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49" name="object 149"/>
          <p:cNvSpPr/>
          <p:nvPr/>
        </p:nvSpPr>
        <p:spPr>
          <a:xfrm>
            <a:off x="2066289" y="2438400"/>
            <a:ext cx="187960" cy="214153"/>
          </a:xfrm>
          <a:prstGeom prst="rect">
            <a:avLst/>
          </a:prstGeom>
          <a:blipFill>
            <a:blip r:embed="rId35" cstate="print"/>
            <a:stretch>
              <a:fillRect/>
            </a:stretch>
          </a:blipFill>
        </p:spPr>
        <p:txBody>
          <a:bodyPr wrap="square" lIns="0" tIns="0" rIns="0" bIns="0" rtlCol="0"/>
          <a:lstStyle/>
          <a:p>
            <a:endParaRPr/>
          </a:p>
        </p:txBody>
      </p:sp>
      <p:sp>
        <p:nvSpPr>
          <p:cNvPr id="150" name="object 150"/>
          <p:cNvSpPr/>
          <p:nvPr/>
        </p:nvSpPr>
        <p:spPr>
          <a:xfrm>
            <a:off x="2066289" y="2438400"/>
            <a:ext cx="187960" cy="213995"/>
          </a:xfrm>
          <a:custGeom>
            <a:avLst/>
            <a:gdLst/>
            <a:ahLst/>
            <a:cxnLst/>
            <a:rect l="l" t="t" r="r" b="b"/>
            <a:pathLst>
              <a:path w="187960" h="213994">
                <a:moveTo>
                  <a:pt x="0" y="68579"/>
                </a:moveTo>
                <a:lnTo>
                  <a:pt x="5715" y="121265"/>
                </a:lnTo>
                <a:lnTo>
                  <a:pt x="22860" y="159325"/>
                </a:lnTo>
                <a:lnTo>
                  <a:pt x="51434" y="199846"/>
                </a:lnTo>
                <a:lnTo>
                  <a:pt x="114458" y="213677"/>
                </a:lnTo>
                <a:lnTo>
                  <a:pt x="142339" y="205224"/>
                </a:lnTo>
                <a:lnTo>
                  <a:pt x="174029" y="164861"/>
                </a:lnTo>
                <a:lnTo>
                  <a:pt x="186174" y="123428"/>
                </a:lnTo>
                <a:lnTo>
                  <a:pt x="187960" y="115570"/>
                </a:lnTo>
                <a:lnTo>
                  <a:pt x="179526" y="79295"/>
                </a:lnTo>
                <a:lnTo>
                  <a:pt x="169068" y="51117"/>
                </a:lnTo>
                <a:lnTo>
                  <a:pt x="153134" y="26273"/>
                </a:lnTo>
                <a:lnTo>
                  <a:pt x="128270" y="0"/>
                </a:lnTo>
                <a:lnTo>
                  <a:pt x="86439" y="15359"/>
                </a:lnTo>
                <a:lnTo>
                  <a:pt x="60325" y="33337"/>
                </a:lnTo>
                <a:lnTo>
                  <a:pt x="36115" y="51792"/>
                </a:lnTo>
                <a:lnTo>
                  <a:pt x="0" y="68579"/>
                </a:lnTo>
                <a:close/>
              </a:path>
            </a:pathLst>
          </a:custGeom>
          <a:ln w="9344">
            <a:solidFill>
              <a:srgbClr val="7F003F"/>
            </a:solidFill>
          </a:ln>
        </p:spPr>
        <p:txBody>
          <a:bodyPr wrap="square" lIns="0" tIns="0" rIns="0" bIns="0" rtlCol="0"/>
          <a:lstStyle/>
          <a:p>
            <a:endParaRPr/>
          </a:p>
        </p:txBody>
      </p:sp>
      <p:sp>
        <p:nvSpPr>
          <p:cNvPr id="151" name="object 151"/>
          <p:cNvSpPr/>
          <p:nvPr/>
        </p:nvSpPr>
        <p:spPr>
          <a:xfrm>
            <a:off x="2066289" y="26606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2" name="object 152"/>
          <p:cNvSpPr/>
          <p:nvPr/>
        </p:nvSpPr>
        <p:spPr>
          <a:xfrm>
            <a:off x="2254250" y="24384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3" name="object 153"/>
          <p:cNvSpPr/>
          <p:nvPr/>
        </p:nvSpPr>
        <p:spPr>
          <a:xfrm>
            <a:off x="2137410" y="2336800"/>
            <a:ext cx="187959" cy="215423"/>
          </a:xfrm>
          <a:prstGeom prst="rect">
            <a:avLst/>
          </a:prstGeom>
          <a:blipFill>
            <a:blip r:embed="rId36" cstate="print"/>
            <a:stretch>
              <a:fillRect/>
            </a:stretch>
          </a:blipFill>
        </p:spPr>
        <p:txBody>
          <a:bodyPr wrap="square" lIns="0" tIns="0" rIns="0" bIns="0" rtlCol="0"/>
          <a:lstStyle/>
          <a:p>
            <a:endParaRPr/>
          </a:p>
        </p:txBody>
      </p:sp>
      <p:sp>
        <p:nvSpPr>
          <p:cNvPr id="154" name="object 154"/>
          <p:cNvSpPr/>
          <p:nvPr/>
        </p:nvSpPr>
        <p:spPr>
          <a:xfrm>
            <a:off x="2137410" y="2338070"/>
            <a:ext cx="187960" cy="213360"/>
          </a:xfrm>
          <a:custGeom>
            <a:avLst/>
            <a:gdLst/>
            <a:ahLst/>
            <a:cxnLst/>
            <a:rect l="l" t="t" r="r" b="b"/>
            <a:pathLst>
              <a:path w="187960" h="213360">
                <a:moveTo>
                  <a:pt x="0" y="68579"/>
                </a:moveTo>
                <a:lnTo>
                  <a:pt x="5714" y="121265"/>
                </a:lnTo>
                <a:lnTo>
                  <a:pt x="22859" y="159325"/>
                </a:lnTo>
                <a:lnTo>
                  <a:pt x="51435" y="199846"/>
                </a:lnTo>
                <a:lnTo>
                  <a:pt x="114458" y="213201"/>
                </a:lnTo>
                <a:lnTo>
                  <a:pt x="142339" y="204688"/>
                </a:lnTo>
                <a:lnTo>
                  <a:pt x="174029" y="164861"/>
                </a:lnTo>
                <a:lnTo>
                  <a:pt x="186174" y="123428"/>
                </a:lnTo>
                <a:lnTo>
                  <a:pt x="187959" y="115569"/>
                </a:lnTo>
                <a:lnTo>
                  <a:pt x="179526" y="79295"/>
                </a:lnTo>
                <a:lnTo>
                  <a:pt x="169068" y="51117"/>
                </a:lnTo>
                <a:lnTo>
                  <a:pt x="153134" y="26273"/>
                </a:lnTo>
                <a:lnTo>
                  <a:pt x="128269" y="0"/>
                </a:lnTo>
                <a:lnTo>
                  <a:pt x="86439" y="15359"/>
                </a:lnTo>
                <a:lnTo>
                  <a:pt x="60324" y="33337"/>
                </a:lnTo>
                <a:lnTo>
                  <a:pt x="36115" y="51792"/>
                </a:lnTo>
                <a:lnTo>
                  <a:pt x="0" y="68579"/>
                </a:lnTo>
                <a:close/>
              </a:path>
            </a:pathLst>
          </a:custGeom>
          <a:ln w="9344">
            <a:solidFill>
              <a:srgbClr val="7F003F"/>
            </a:solidFill>
          </a:ln>
        </p:spPr>
        <p:txBody>
          <a:bodyPr wrap="square" lIns="0" tIns="0" rIns="0" bIns="0" rtlCol="0"/>
          <a:lstStyle/>
          <a:p>
            <a:endParaRPr/>
          </a:p>
        </p:txBody>
      </p:sp>
      <p:sp>
        <p:nvSpPr>
          <p:cNvPr id="155" name="object 155"/>
          <p:cNvSpPr/>
          <p:nvPr/>
        </p:nvSpPr>
        <p:spPr>
          <a:xfrm>
            <a:off x="2137410" y="25590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6" name="object 156"/>
          <p:cNvSpPr/>
          <p:nvPr/>
        </p:nvSpPr>
        <p:spPr>
          <a:xfrm>
            <a:off x="2325370" y="23380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57" name="object 157"/>
          <p:cNvSpPr/>
          <p:nvPr/>
        </p:nvSpPr>
        <p:spPr>
          <a:xfrm>
            <a:off x="2308860" y="1955800"/>
            <a:ext cx="187959" cy="214471"/>
          </a:xfrm>
          <a:prstGeom prst="rect">
            <a:avLst/>
          </a:prstGeom>
          <a:blipFill>
            <a:blip r:embed="rId37" cstate="print"/>
            <a:stretch>
              <a:fillRect/>
            </a:stretch>
          </a:blipFill>
        </p:spPr>
        <p:txBody>
          <a:bodyPr wrap="square" lIns="0" tIns="0" rIns="0" bIns="0" rtlCol="0"/>
          <a:lstStyle/>
          <a:p>
            <a:endParaRPr/>
          </a:p>
        </p:txBody>
      </p:sp>
      <p:sp>
        <p:nvSpPr>
          <p:cNvPr id="158" name="object 158"/>
          <p:cNvSpPr/>
          <p:nvPr/>
        </p:nvSpPr>
        <p:spPr>
          <a:xfrm>
            <a:off x="2308860" y="1955800"/>
            <a:ext cx="189230" cy="214629"/>
          </a:xfrm>
          <a:custGeom>
            <a:avLst/>
            <a:gdLst/>
            <a:ahLst/>
            <a:cxnLst/>
            <a:rect l="l" t="t" r="r" b="b"/>
            <a:pathLst>
              <a:path w="189230" h="214630">
                <a:moveTo>
                  <a:pt x="0" y="68579"/>
                </a:moveTo>
                <a:lnTo>
                  <a:pt x="5714" y="121800"/>
                </a:lnTo>
                <a:lnTo>
                  <a:pt x="23058" y="160397"/>
                </a:lnTo>
                <a:lnTo>
                  <a:pt x="52506" y="200044"/>
                </a:lnTo>
                <a:lnTo>
                  <a:pt x="115252" y="214153"/>
                </a:lnTo>
                <a:lnTo>
                  <a:pt x="143430" y="205402"/>
                </a:lnTo>
                <a:lnTo>
                  <a:pt x="175299" y="165397"/>
                </a:lnTo>
                <a:lnTo>
                  <a:pt x="187444" y="123606"/>
                </a:lnTo>
                <a:lnTo>
                  <a:pt x="189229" y="115570"/>
                </a:lnTo>
                <a:lnTo>
                  <a:pt x="180796" y="79831"/>
                </a:lnTo>
                <a:lnTo>
                  <a:pt x="170338" y="51593"/>
                </a:lnTo>
                <a:lnTo>
                  <a:pt x="154404" y="26451"/>
                </a:lnTo>
                <a:lnTo>
                  <a:pt x="129539" y="0"/>
                </a:lnTo>
                <a:lnTo>
                  <a:pt x="87510" y="16073"/>
                </a:lnTo>
                <a:lnTo>
                  <a:pt x="60960" y="34289"/>
                </a:lnTo>
                <a:lnTo>
                  <a:pt x="36314" y="52506"/>
                </a:lnTo>
                <a:lnTo>
                  <a:pt x="0" y="68579"/>
                </a:lnTo>
                <a:close/>
              </a:path>
            </a:pathLst>
          </a:custGeom>
          <a:ln w="9344">
            <a:solidFill>
              <a:srgbClr val="7F003F"/>
            </a:solidFill>
          </a:ln>
        </p:spPr>
        <p:txBody>
          <a:bodyPr wrap="square" lIns="0" tIns="0" rIns="0" bIns="0" rtlCol="0"/>
          <a:lstStyle/>
          <a:p>
            <a:endParaRPr/>
          </a:p>
        </p:txBody>
      </p:sp>
      <p:sp>
        <p:nvSpPr>
          <p:cNvPr id="159" name="object 159"/>
          <p:cNvSpPr/>
          <p:nvPr/>
        </p:nvSpPr>
        <p:spPr>
          <a:xfrm>
            <a:off x="2308860" y="21780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0" name="object 160"/>
          <p:cNvSpPr/>
          <p:nvPr/>
        </p:nvSpPr>
        <p:spPr>
          <a:xfrm>
            <a:off x="2498089" y="19558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1" name="object 161"/>
          <p:cNvSpPr/>
          <p:nvPr/>
        </p:nvSpPr>
        <p:spPr>
          <a:xfrm>
            <a:off x="2284729" y="2103120"/>
            <a:ext cx="187959" cy="213518"/>
          </a:xfrm>
          <a:prstGeom prst="rect">
            <a:avLst/>
          </a:prstGeom>
          <a:blipFill>
            <a:blip r:embed="rId38" cstate="print"/>
            <a:stretch>
              <a:fillRect/>
            </a:stretch>
          </a:blipFill>
        </p:spPr>
        <p:txBody>
          <a:bodyPr wrap="square" lIns="0" tIns="0" rIns="0" bIns="0" rtlCol="0"/>
          <a:lstStyle/>
          <a:p>
            <a:endParaRPr/>
          </a:p>
        </p:txBody>
      </p:sp>
      <p:sp>
        <p:nvSpPr>
          <p:cNvPr id="162" name="object 162"/>
          <p:cNvSpPr/>
          <p:nvPr/>
        </p:nvSpPr>
        <p:spPr>
          <a:xfrm>
            <a:off x="2284729" y="2101850"/>
            <a:ext cx="187960" cy="214629"/>
          </a:xfrm>
          <a:custGeom>
            <a:avLst/>
            <a:gdLst/>
            <a:ahLst/>
            <a:cxnLst/>
            <a:rect l="l" t="t" r="r" b="b"/>
            <a:pathLst>
              <a:path w="187960" h="214630">
                <a:moveTo>
                  <a:pt x="0" y="69850"/>
                </a:moveTo>
                <a:lnTo>
                  <a:pt x="5714" y="122535"/>
                </a:lnTo>
                <a:lnTo>
                  <a:pt x="22860" y="160397"/>
                </a:lnTo>
                <a:lnTo>
                  <a:pt x="51435" y="200044"/>
                </a:lnTo>
                <a:lnTo>
                  <a:pt x="114458" y="214312"/>
                </a:lnTo>
                <a:lnTo>
                  <a:pt x="142339" y="205938"/>
                </a:lnTo>
                <a:lnTo>
                  <a:pt x="174029" y="165933"/>
                </a:lnTo>
                <a:lnTo>
                  <a:pt x="186174" y="123626"/>
                </a:lnTo>
                <a:lnTo>
                  <a:pt x="187959" y="115570"/>
                </a:lnTo>
                <a:lnTo>
                  <a:pt x="179526" y="79831"/>
                </a:lnTo>
                <a:lnTo>
                  <a:pt x="169068" y="51593"/>
                </a:lnTo>
                <a:lnTo>
                  <a:pt x="153134" y="26451"/>
                </a:lnTo>
                <a:lnTo>
                  <a:pt x="128269" y="0"/>
                </a:lnTo>
                <a:lnTo>
                  <a:pt x="86439" y="16093"/>
                </a:lnTo>
                <a:lnTo>
                  <a:pt x="60325" y="34448"/>
                </a:lnTo>
                <a:lnTo>
                  <a:pt x="36115" y="53042"/>
                </a:lnTo>
                <a:lnTo>
                  <a:pt x="0" y="69850"/>
                </a:lnTo>
                <a:close/>
              </a:path>
            </a:pathLst>
          </a:custGeom>
          <a:ln w="9344">
            <a:solidFill>
              <a:srgbClr val="7F003F"/>
            </a:solidFill>
          </a:ln>
        </p:spPr>
        <p:txBody>
          <a:bodyPr wrap="square" lIns="0" tIns="0" rIns="0" bIns="0" rtlCol="0"/>
          <a:lstStyle/>
          <a:p>
            <a:endParaRPr/>
          </a:p>
        </p:txBody>
      </p:sp>
      <p:sp>
        <p:nvSpPr>
          <p:cNvPr id="163" name="object 163"/>
          <p:cNvSpPr/>
          <p:nvPr/>
        </p:nvSpPr>
        <p:spPr>
          <a:xfrm>
            <a:off x="2284729" y="23241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4" name="object 164"/>
          <p:cNvSpPr/>
          <p:nvPr/>
        </p:nvSpPr>
        <p:spPr>
          <a:xfrm>
            <a:off x="2472689" y="21018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5" name="object 165"/>
          <p:cNvSpPr/>
          <p:nvPr/>
        </p:nvSpPr>
        <p:spPr>
          <a:xfrm>
            <a:off x="2235200" y="2263139"/>
            <a:ext cx="187960" cy="214153"/>
          </a:xfrm>
          <a:prstGeom prst="rect">
            <a:avLst/>
          </a:prstGeom>
          <a:blipFill>
            <a:blip r:embed="rId39" cstate="print"/>
            <a:stretch>
              <a:fillRect/>
            </a:stretch>
          </a:blipFill>
        </p:spPr>
        <p:txBody>
          <a:bodyPr wrap="square" lIns="0" tIns="0" rIns="0" bIns="0" rtlCol="0"/>
          <a:lstStyle/>
          <a:p>
            <a:endParaRPr/>
          </a:p>
        </p:txBody>
      </p:sp>
      <p:sp>
        <p:nvSpPr>
          <p:cNvPr id="166" name="object 166"/>
          <p:cNvSpPr/>
          <p:nvPr/>
        </p:nvSpPr>
        <p:spPr>
          <a:xfrm>
            <a:off x="2233929" y="2261870"/>
            <a:ext cx="189230" cy="214629"/>
          </a:xfrm>
          <a:custGeom>
            <a:avLst/>
            <a:gdLst/>
            <a:ahLst/>
            <a:cxnLst/>
            <a:rect l="l" t="t" r="r" b="b"/>
            <a:pathLst>
              <a:path w="189230" h="214630">
                <a:moveTo>
                  <a:pt x="0" y="69850"/>
                </a:moveTo>
                <a:lnTo>
                  <a:pt x="2162" y="87173"/>
                </a:lnTo>
                <a:lnTo>
                  <a:pt x="3968" y="104616"/>
                </a:lnTo>
                <a:lnTo>
                  <a:pt x="6965" y="121820"/>
                </a:lnTo>
                <a:lnTo>
                  <a:pt x="23594" y="160397"/>
                </a:lnTo>
                <a:lnTo>
                  <a:pt x="52526" y="200044"/>
                </a:lnTo>
                <a:lnTo>
                  <a:pt x="115252" y="214153"/>
                </a:lnTo>
                <a:lnTo>
                  <a:pt x="143430" y="205402"/>
                </a:lnTo>
                <a:lnTo>
                  <a:pt x="175299" y="165397"/>
                </a:lnTo>
                <a:lnTo>
                  <a:pt x="187444" y="123606"/>
                </a:lnTo>
                <a:lnTo>
                  <a:pt x="189230" y="115569"/>
                </a:lnTo>
                <a:lnTo>
                  <a:pt x="180796" y="79831"/>
                </a:lnTo>
                <a:lnTo>
                  <a:pt x="170338" y="51593"/>
                </a:lnTo>
                <a:lnTo>
                  <a:pt x="154404" y="26451"/>
                </a:lnTo>
                <a:lnTo>
                  <a:pt x="129539" y="0"/>
                </a:lnTo>
                <a:lnTo>
                  <a:pt x="87689" y="16093"/>
                </a:lnTo>
                <a:lnTo>
                  <a:pt x="61436" y="34448"/>
                </a:lnTo>
                <a:lnTo>
                  <a:pt x="36849" y="53042"/>
                </a:lnTo>
                <a:lnTo>
                  <a:pt x="0" y="69850"/>
                </a:lnTo>
                <a:close/>
              </a:path>
            </a:pathLst>
          </a:custGeom>
          <a:ln w="9344">
            <a:solidFill>
              <a:srgbClr val="7F003F"/>
            </a:solidFill>
          </a:ln>
        </p:spPr>
        <p:txBody>
          <a:bodyPr wrap="square" lIns="0" tIns="0" rIns="0" bIns="0" rtlCol="0"/>
          <a:lstStyle/>
          <a:p>
            <a:endParaRPr/>
          </a:p>
        </p:txBody>
      </p:sp>
      <p:sp>
        <p:nvSpPr>
          <p:cNvPr id="167" name="object 167"/>
          <p:cNvSpPr/>
          <p:nvPr/>
        </p:nvSpPr>
        <p:spPr>
          <a:xfrm>
            <a:off x="2233929" y="24841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8" name="object 168"/>
          <p:cNvSpPr/>
          <p:nvPr/>
        </p:nvSpPr>
        <p:spPr>
          <a:xfrm>
            <a:off x="2423160" y="2261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69" name="object 169"/>
          <p:cNvSpPr/>
          <p:nvPr/>
        </p:nvSpPr>
        <p:spPr>
          <a:xfrm>
            <a:off x="1249044" y="2579370"/>
            <a:ext cx="221615" cy="181610"/>
          </a:xfrm>
          <a:prstGeom prst="rect">
            <a:avLst/>
          </a:prstGeom>
          <a:blipFill>
            <a:blip r:embed="rId40" cstate="print"/>
            <a:stretch>
              <a:fillRect/>
            </a:stretch>
          </a:blipFill>
        </p:spPr>
        <p:txBody>
          <a:bodyPr wrap="square" lIns="0" tIns="0" rIns="0" bIns="0" rtlCol="0"/>
          <a:lstStyle/>
          <a:p>
            <a:endParaRPr/>
          </a:p>
        </p:txBody>
      </p:sp>
      <p:sp>
        <p:nvSpPr>
          <p:cNvPr id="170" name="object 170"/>
          <p:cNvSpPr/>
          <p:nvPr/>
        </p:nvSpPr>
        <p:spPr>
          <a:xfrm>
            <a:off x="1249680" y="2579370"/>
            <a:ext cx="222250" cy="181610"/>
          </a:xfrm>
          <a:custGeom>
            <a:avLst/>
            <a:gdLst/>
            <a:ahLst/>
            <a:cxnLst/>
            <a:rect l="l" t="t" r="r" b="b"/>
            <a:pathLst>
              <a:path w="222250" h="181610">
                <a:moveTo>
                  <a:pt x="149859" y="0"/>
                </a:moveTo>
                <a:lnTo>
                  <a:pt x="131603" y="1428"/>
                </a:lnTo>
                <a:lnTo>
                  <a:pt x="113347" y="2857"/>
                </a:lnTo>
                <a:lnTo>
                  <a:pt x="95567" y="5715"/>
                </a:lnTo>
                <a:lnTo>
                  <a:pt x="55840" y="22125"/>
                </a:lnTo>
                <a:lnTo>
                  <a:pt x="14803" y="50184"/>
                </a:lnTo>
                <a:lnTo>
                  <a:pt x="0" y="110172"/>
                </a:lnTo>
                <a:lnTo>
                  <a:pt x="8691" y="136961"/>
                </a:lnTo>
                <a:lnTo>
                  <a:pt x="50165" y="167679"/>
                </a:lnTo>
                <a:lnTo>
                  <a:pt x="93345" y="179824"/>
                </a:lnTo>
                <a:lnTo>
                  <a:pt x="101600" y="181609"/>
                </a:lnTo>
                <a:lnTo>
                  <a:pt x="138846" y="173216"/>
                </a:lnTo>
                <a:lnTo>
                  <a:pt x="168116" y="163036"/>
                </a:lnTo>
                <a:lnTo>
                  <a:pt x="194290" y="147855"/>
                </a:lnTo>
                <a:lnTo>
                  <a:pt x="222250" y="124459"/>
                </a:lnTo>
                <a:lnTo>
                  <a:pt x="205224" y="83939"/>
                </a:lnTo>
                <a:lnTo>
                  <a:pt x="186054" y="58419"/>
                </a:lnTo>
                <a:lnTo>
                  <a:pt x="166885" y="34805"/>
                </a:lnTo>
                <a:lnTo>
                  <a:pt x="149859" y="0"/>
                </a:lnTo>
                <a:close/>
              </a:path>
            </a:pathLst>
          </a:custGeom>
          <a:ln w="9344">
            <a:solidFill>
              <a:srgbClr val="7F003F"/>
            </a:solidFill>
          </a:ln>
        </p:spPr>
        <p:txBody>
          <a:bodyPr wrap="square" lIns="0" tIns="0" rIns="0" bIns="0" rtlCol="0"/>
          <a:lstStyle/>
          <a:p>
            <a:endParaRPr/>
          </a:p>
        </p:txBody>
      </p:sp>
      <p:sp>
        <p:nvSpPr>
          <p:cNvPr id="171" name="object 171"/>
          <p:cNvSpPr/>
          <p:nvPr/>
        </p:nvSpPr>
        <p:spPr>
          <a:xfrm>
            <a:off x="1240789" y="25793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2" name="object 172"/>
          <p:cNvSpPr/>
          <p:nvPr/>
        </p:nvSpPr>
        <p:spPr>
          <a:xfrm>
            <a:off x="1471930" y="27609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3" name="object 173"/>
          <p:cNvSpPr/>
          <p:nvPr/>
        </p:nvSpPr>
        <p:spPr>
          <a:xfrm>
            <a:off x="1341755" y="1494789"/>
            <a:ext cx="221614" cy="181610"/>
          </a:xfrm>
          <a:prstGeom prst="rect">
            <a:avLst/>
          </a:prstGeom>
          <a:blipFill>
            <a:blip r:embed="rId41" cstate="print"/>
            <a:stretch>
              <a:fillRect/>
            </a:stretch>
          </a:blipFill>
        </p:spPr>
        <p:txBody>
          <a:bodyPr wrap="square" lIns="0" tIns="0" rIns="0" bIns="0" rtlCol="0"/>
          <a:lstStyle/>
          <a:p>
            <a:endParaRPr/>
          </a:p>
        </p:txBody>
      </p:sp>
      <p:sp>
        <p:nvSpPr>
          <p:cNvPr id="174" name="object 174"/>
          <p:cNvSpPr/>
          <p:nvPr/>
        </p:nvSpPr>
        <p:spPr>
          <a:xfrm>
            <a:off x="1342389" y="1494789"/>
            <a:ext cx="222250" cy="181610"/>
          </a:xfrm>
          <a:custGeom>
            <a:avLst/>
            <a:gdLst/>
            <a:ahLst/>
            <a:cxnLst/>
            <a:rect l="l" t="t" r="r" b="b"/>
            <a:pathLst>
              <a:path w="222250" h="181610">
                <a:moveTo>
                  <a:pt x="149859" y="0"/>
                </a:moveTo>
                <a:lnTo>
                  <a:pt x="131603" y="1408"/>
                </a:lnTo>
                <a:lnTo>
                  <a:pt x="113347" y="2698"/>
                </a:lnTo>
                <a:lnTo>
                  <a:pt x="95567" y="5179"/>
                </a:lnTo>
                <a:lnTo>
                  <a:pt x="55840" y="21590"/>
                </a:lnTo>
                <a:lnTo>
                  <a:pt x="14803" y="50165"/>
                </a:lnTo>
                <a:lnTo>
                  <a:pt x="0" y="110807"/>
                </a:lnTo>
                <a:lnTo>
                  <a:pt x="8691" y="138033"/>
                </a:lnTo>
                <a:lnTo>
                  <a:pt x="50165" y="168215"/>
                </a:lnTo>
                <a:lnTo>
                  <a:pt x="93345" y="179843"/>
                </a:lnTo>
                <a:lnTo>
                  <a:pt x="101600" y="181610"/>
                </a:lnTo>
                <a:lnTo>
                  <a:pt x="138846" y="173394"/>
                </a:lnTo>
                <a:lnTo>
                  <a:pt x="168116" y="163512"/>
                </a:lnTo>
                <a:lnTo>
                  <a:pt x="194290" y="148391"/>
                </a:lnTo>
                <a:lnTo>
                  <a:pt x="222250" y="124460"/>
                </a:lnTo>
                <a:lnTo>
                  <a:pt x="205759" y="83939"/>
                </a:lnTo>
                <a:lnTo>
                  <a:pt x="186531" y="58419"/>
                </a:lnTo>
                <a:lnTo>
                  <a:pt x="167064" y="34805"/>
                </a:lnTo>
                <a:lnTo>
                  <a:pt x="149859" y="0"/>
                </a:lnTo>
                <a:close/>
              </a:path>
            </a:pathLst>
          </a:custGeom>
          <a:ln w="9344">
            <a:solidFill>
              <a:srgbClr val="7F003F"/>
            </a:solidFill>
          </a:ln>
        </p:spPr>
        <p:txBody>
          <a:bodyPr wrap="square" lIns="0" tIns="0" rIns="0" bIns="0" rtlCol="0"/>
          <a:lstStyle/>
          <a:p>
            <a:endParaRPr/>
          </a:p>
        </p:txBody>
      </p:sp>
      <p:sp>
        <p:nvSpPr>
          <p:cNvPr id="175" name="object 175"/>
          <p:cNvSpPr/>
          <p:nvPr/>
        </p:nvSpPr>
        <p:spPr>
          <a:xfrm>
            <a:off x="1333500" y="14947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6" name="object 176"/>
          <p:cNvSpPr/>
          <p:nvPr/>
        </p:nvSpPr>
        <p:spPr>
          <a:xfrm>
            <a:off x="1564639" y="16764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77" name="object 177"/>
          <p:cNvSpPr/>
          <p:nvPr/>
        </p:nvSpPr>
        <p:spPr>
          <a:xfrm>
            <a:off x="1596389" y="1287780"/>
            <a:ext cx="222249" cy="181610"/>
          </a:xfrm>
          <a:prstGeom prst="rect">
            <a:avLst/>
          </a:prstGeom>
          <a:blipFill>
            <a:blip r:embed="rId42" cstate="print"/>
            <a:stretch>
              <a:fillRect/>
            </a:stretch>
          </a:blipFill>
        </p:spPr>
        <p:txBody>
          <a:bodyPr wrap="square" lIns="0" tIns="0" rIns="0" bIns="0" rtlCol="0"/>
          <a:lstStyle/>
          <a:p>
            <a:endParaRPr/>
          </a:p>
        </p:txBody>
      </p:sp>
      <p:sp>
        <p:nvSpPr>
          <p:cNvPr id="178" name="object 178"/>
          <p:cNvSpPr/>
          <p:nvPr/>
        </p:nvSpPr>
        <p:spPr>
          <a:xfrm>
            <a:off x="1597025" y="1286510"/>
            <a:ext cx="221615" cy="182880"/>
          </a:xfrm>
          <a:custGeom>
            <a:avLst/>
            <a:gdLst/>
            <a:ahLst/>
            <a:cxnLst/>
            <a:rect l="l" t="t" r="r" b="b"/>
            <a:pathLst>
              <a:path w="221614" h="182880">
                <a:moveTo>
                  <a:pt x="150494" y="0"/>
                </a:moveTo>
                <a:lnTo>
                  <a:pt x="96023" y="5714"/>
                </a:lnTo>
                <a:lnTo>
                  <a:pt x="56276" y="22860"/>
                </a:lnTo>
                <a:lnTo>
                  <a:pt x="14366" y="51435"/>
                </a:lnTo>
                <a:lnTo>
                  <a:pt x="0" y="111918"/>
                </a:lnTo>
                <a:lnTo>
                  <a:pt x="9128" y="138767"/>
                </a:lnTo>
                <a:lnTo>
                  <a:pt x="50800" y="168949"/>
                </a:lnTo>
                <a:lnTo>
                  <a:pt x="93980" y="181094"/>
                </a:lnTo>
                <a:lnTo>
                  <a:pt x="102235" y="182879"/>
                </a:lnTo>
                <a:lnTo>
                  <a:pt x="139461" y="174664"/>
                </a:lnTo>
                <a:lnTo>
                  <a:pt x="168592" y="164782"/>
                </a:lnTo>
                <a:lnTo>
                  <a:pt x="194389" y="149661"/>
                </a:lnTo>
                <a:lnTo>
                  <a:pt x="221614" y="125729"/>
                </a:lnTo>
                <a:lnTo>
                  <a:pt x="205323" y="84653"/>
                </a:lnTo>
                <a:lnTo>
                  <a:pt x="186531" y="59054"/>
                </a:lnTo>
                <a:lnTo>
                  <a:pt x="167501" y="35361"/>
                </a:lnTo>
                <a:lnTo>
                  <a:pt x="150494" y="0"/>
                </a:lnTo>
                <a:close/>
              </a:path>
            </a:pathLst>
          </a:custGeom>
          <a:ln w="9344">
            <a:solidFill>
              <a:srgbClr val="7F003F"/>
            </a:solidFill>
          </a:ln>
        </p:spPr>
        <p:txBody>
          <a:bodyPr wrap="square" lIns="0" tIns="0" rIns="0" bIns="0" rtlCol="0"/>
          <a:lstStyle/>
          <a:p>
            <a:endParaRPr/>
          </a:p>
        </p:txBody>
      </p:sp>
      <p:sp>
        <p:nvSpPr>
          <p:cNvPr id="179" name="object 179"/>
          <p:cNvSpPr/>
          <p:nvPr/>
        </p:nvSpPr>
        <p:spPr>
          <a:xfrm>
            <a:off x="1588769" y="12865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0" name="object 180"/>
          <p:cNvSpPr/>
          <p:nvPr/>
        </p:nvSpPr>
        <p:spPr>
          <a:xfrm>
            <a:off x="1818639" y="14693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1" name="object 181"/>
          <p:cNvSpPr/>
          <p:nvPr/>
        </p:nvSpPr>
        <p:spPr>
          <a:xfrm>
            <a:off x="1445894" y="1308100"/>
            <a:ext cx="221615" cy="182879"/>
          </a:xfrm>
          <a:prstGeom prst="rect">
            <a:avLst/>
          </a:prstGeom>
          <a:blipFill>
            <a:blip r:embed="rId43" cstate="print"/>
            <a:stretch>
              <a:fillRect/>
            </a:stretch>
          </a:blipFill>
        </p:spPr>
        <p:txBody>
          <a:bodyPr wrap="square" lIns="0" tIns="0" rIns="0" bIns="0" rtlCol="0"/>
          <a:lstStyle/>
          <a:p>
            <a:endParaRPr/>
          </a:p>
        </p:txBody>
      </p:sp>
      <p:sp>
        <p:nvSpPr>
          <p:cNvPr id="182" name="object 182"/>
          <p:cNvSpPr/>
          <p:nvPr/>
        </p:nvSpPr>
        <p:spPr>
          <a:xfrm>
            <a:off x="1446530" y="1309369"/>
            <a:ext cx="222250" cy="182880"/>
          </a:xfrm>
          <a:custGeom>
            <a:avLst/>
            <a:gdLst/>
            <a:ahLst/>
            <a:cxnLst/>
            <a:rect l="l" t="t" r="r" b="b"/>
            <a:pathLst>
              <a:path w="222250" h="182880">
                <a:moveTo>
                  <a:pt x="149859" y="0"/>
                </a:moveTo>
                <a:lnTo>
                  <a:pt x="131603" y="1428"/>
                </a:lnTo>
                <a:lnTo>
                  <a:pt x="113347" y="2857"/>
                </a:lnTo>
                <a:lnTo>
                  <a:pt x="95567" y="5715"/>
                </a:lnTo>
                <a:lnTo>
                  <a:pt x="55840" y="22125"/>
                </a:lnTo>
                <a:lnTo>
                  <a:pt x="14803" y="50184"/>
                </a:lnTo>
                <a:lnTo>
                  <a:pt x="0" y="110807"/>
                </a:lnTo>
                <a:lnTo>
                  <a:pt x="8691" y="138033"/>
                </a:lnTo>
                <a:lnTo>
                  <a:pt x="50165" y="168949"/>
                </a:lnTo>
                <a:lnTo>
                  <a:pt x="93344" y="181094"/>
                </a:lnTo>
                <a:lnTo>
                  <a:pt x="101600" y="182879"/>
                </a:lnTo>
                <a:lnTo>
                  <a:pt x="139025" y="174466"/>
                </a:lnTo>
                <a:lnTo>
                  <a:pt x="168592" y="164147"/>
                </a:lnTo>
                <a:lnTo>
                  <a:pt x="194825" y="148589"/>
                </a:lnTo>
                <a:lnTo>
                  <a:pt x="222250" y="124459"/>
                </a:lnTo>
                <a:lnTo>
                  <a:pt x="205938" y="83939"/>
                </a:lnTo>
                <a:lnTo>
                  <a:pt x="187007" y="58419"/>
                </a:lnTo>
                <a:lnTo>
                  <a:pt x="167600" y="34805"/>
                </a:lnTo>
                <a:lnTo>
                  <a:pt x="149859" y="0"/>
                </a:lnTo>
                <a:close/>
              </a:path>
            </a:pathLst>
          </a:custGeom>
          <a:ln w="9344">
            <a:solidFill>
              <a:srgbClr val="7F003F"/>
            </a:solidFill>
          </a:ln>
        </p:spPr>
        <p:txBody>
          <a:bodyPr wrap="square" lIns="0" tIns="0" rIns="0" bIns="0" rtlCol="0"/>
          <a:lstStyle/>
          <a:p>
            <a:endParaRPr/>
          </a:p>
        </p:txBody>
      </p:sp>
      <p:sp>
        <p:nvSpPr>
          <p:cNvPr id="183" name="object 183"/>
          <p:cNvSpPr/>
          <p:nvPr/>
        </p:nvSpPr>
        <p:spPr>
          <a:xfrm>
            <a:off x="1437639" y="130936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4" name="object 184"/>
          <p:cNvSpPr/>
          <p:nvPr/>
        </p:nvSpPr>
        <p:spPr>
          <a:xfrm>
            <a:off x="1668779" y="14922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5" name="object 185"/>
          <p:cNvSpPr/>
          <p:nvPr/>
        </p:nvSpPr>
        <p:spPr>
          <a:xfrm>
            <a:off x="1640839" y="1506537"/>
            <a:ext cx="187960" cy="213042"/>
          </a:xfrm>
          <a:prstGeom prst="rect">
            <a:avLst/>
          </a:prstGeom>
          <a:blipFill>
            <a:blip r:embed="rId44" cstate="print"/>
            <a:stretch>
              <a:fillRect/>
            </a:stretch>
          </a:blipFill>
        </p:spPr>
        <p:txBody>
          <a:bodyPr wrap="square" lIns="0" tIns="0" rIns="0" bIns="0" rtlCol="0"/>
          <a:lstStyle/>
          <a:p>
            <a:endParaRPr/>
          </a:p>
        </p:txBody>
      </p:sp>
      <p:sp>
        <p:nvSpPr>
          <p:cNvPr id="186" name="object 186"/>
          <p:cNvSpPr/>
          <p:nvPr/>
        </p:nvSpPr>
        <p:spPr>
          <a:xfrm>
            <a:off x="1640839" y="1505426"/>
            <a:ext cx="189230" cy="214629"/>
          </a:xfrm>
          <a:custGeom>
            <a:avLst/>
            <a:gdLst/>
            <a:ahLst/>
            <a:cxnLst/>
            <a:rect l="l" t="t" r="r" b="b"/>
            <a:pathLst>
              <a:path w="189230" h="214630">
                <a:moveTo>
                  <a:pt x="0" y="145573"/>
                </a:moveTo>
                <a:lnTo>
                  <a:pt x="5715" y="92888"/>
                </a:lnTo>
                <a:lnTo>
                  <a:pt x="22860" y="54828"/>
                </a:lnTo>
                <a:lnTo>
                  <a:pt x="51434" y="14307"/>
                </a:lnTo>
                <a:lnTo>
                  <a:pt x="114935" y="0"/>
                </a:lnTo>
                <a:lnTo>
                  <a:pt x="142875" y="8751"/>
                </a:lnTo>
                <a:lnTo>
                  <a:pt x="174228" y="49291"/>
                </a:lnTo>
                <a:lnTo>
                  <a:pt x="187245" y="90725"/>
                </a:lnTo>
                <a:lnTo>
                  <a:pt x="189230" y="98583"/>
                </a:lnTo>
                <a:lnTo>
                  <a:pt x="180260" y="134322"/>
                </a:lnTo>
                <a:lnTo>
                  <a:pt x="169862" y="162560"/>
                </a:lnTo>
                <a:lnTo>
                  <a:pt x="154225" y="187702"/>
                </a:lnTo>
                <a:lnTo>
                  <a:pt x="129540" y="214153"/>
                </a:lnTo>
                <a:lnTo>
                  <a:pt x="86975" y="198616"/>
                </a:lnTo>
                <a:lnTo>
                  <a:pt x="60483" y="180340"/>
                </a:lnTo>
                <a:lnTo>
                  <a:pt x="36135" y="161825"/>
                </a:lnTo>
                <a:lnTo>
                  <a:pt x="0" y="145573"/>
                </a:lnTo>
                <a:close/>
              </a:path>
            </a:pathLst>
          </a:custGeom>
          <a:ln w="9344">
            <a:solidFill>
              <a:srgbClr val="7F003F"/>
            </a:solidFill>
          </a:ln>
        </p:spPr>
        <p:txBody>
          <a:bodyPr wrap="square" lIns="0" tIns="0" rIns="0" bIns="0" rtlCol="0"/>
          <a:lstStyle/>
          <a:p>
            <a:endParaRPr/>
          </a:p>
        </p:txBody>
      </p:sp>
      <p:sp>
        <p:nvSpPr>
          <p:cNvPr id="187" name="object 187"/>
          <p:cNvSpPr/>
          <p:nvPr/>
        </p:nvSpPr>
        <p:spPr>
          <a:xfrm>
            <a:off x="1640839" y="149733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8" name="object 188"/>
          <p:cNvSpPr/>
          <p:nvPr/>
        </p:nvSpPr>
        <p:spPr>
          <a:xfrm>
            <a:off x="1830070" y="17195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89" name="object 189"/>
          <p:cNvSpPr/>
          <p:nvPr/>
        </p:nvSpPr>
        <p:spPr>
          <a:xfrm>
            <a:off x="1767839" y="1384776"/>
            <a:ext cx="187960" cy="212883"/>
          </a:xfrm>
          <a:prstGeom prst="rect">
            <a:avLst/>
          </a:prstGeom>
          <a:blipFill>
            <a:blip r:embed="rId45" cstate="print"/>
            <a:stretch>
              <a:fillRect/>
            </a:stretch>
          </a:blipFill>
        </p:spPr>
        <p:txBody>
          <a:bodyPr wrap="square" lIns="0" tIns="0" rIns="0" bIns="0" rtlCol="0"/>
          <a:lstStyle/>
          <a:p>
            <a:endParaRPr/>
          </a:p>
        </p:txBody>
      </p:sp>
      <p:sp>
        <p:nvSpPr>
          <p:cNvPr id="190" name="object 190"/>
          <p:cNvSpPr/>
          <p:nvPr/>
        </p:nvSpPr>
        <p:spPr>
          <a:xfrm>
            <a:off x="1767839" y="1384617"/>
            <a:ext cx="187960" cy="214629"/>
          </a:xfrm>
          <a:custGeom>
            <a:avLst/>
            <a:gdLst/>
            <a:ahLst/>
            <a:cxnLst/>
            <a:rect l="l" t="t" r="r" b="b"/>
            <a:pathLst>
              <a:path w="187960" h="214630">
                <a:moveTo>
                  <a:pt x="0" y="144462"/>
                </a:moveTo>
                <a:lnTo>
                  <a:pt x="5715" y="91777"/>
                </a:lnTo>
                <a:lnTo>
                  <a:pt x="22860" y="53915"/>
                </a:lnTo>
                <a:lnTo>
                  <a:pt x="51434" y="14267"/>
                </a:lnTo>
                <a:lnTo>
                  <a:pt x="114458" y="0"/>
                </a:lnTo>
                <a:lnTo>
                  <a:pt x="142339" y="8374"/>
                </a:lnTo>
                <a:lnTo>
                  <a:pt x="174029" y="48379"/>
                </a:lnTo>
                <a:lnTo>
                  <a:pt x="186174" y="90685"/>
                </a:lnTo>
                <a:lnTo>
                  <a:pt x="187960" y="98742"/>
                </a:lnTo>
                <a:lnTo>
                  <a:pt x="179526" y="134481"/>
                </a:lnTo>
                <a:lnTo>
                  <a:pt x="169068" y="162718"/>
                </a:lnTo>
                <a:lnTo>
                  <a:pt x="153134" y="187860"/>
                </a:lnTo>
                <a:lnTo>
                  <a:pt x="128270" y="214312"/>
                </a:lnTo>
                <a:lnTo>
                  <a:pt x="86439" y="198219"/>
                </a:lnTo>
                <a:lnTo>
                  <a:pt x="60325" y="179863"/>
                </a:lnTo>
                <a:lnTo>
                  <a:pt x="36115" y="161270"/>
                </a:lnTo>
                <a:lnTo>
                  <a:pt x="0" y="144462"/>
                </a:lnTo>
                <a:close/>
              </a:path>
            </a:pathLst>
          </a:custGeom>
          <a:ln w="9344">
            <a:solidFill>
              <a:srgbClr val="7F003F"/>
            </a:solidFill>
          </a:ln>
        </p:spPr>
        <p:txBody>
          <a:bodyPr wrap="square" lIns="0" tIns="0" rIns="0" bIns="0" rtlCol="0"/>
          <a:lstStyle/>
          <a:p>
            <a:endParaRPr/>
          </a:p>
        </p:txBody>
      </p:sp>
      <p:sp>
        <p:nvSpPr>
          <p:cNvPr id="191" name="object 191"/>
          <p:cNvSpPr/>
          <p:nvPr/>
        </p:nvSpPr>
        <p:spPr>
          <a:xfrm>
            <a:off x="1767839" y="137668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2" name="object 192"/>
          <p:cNvSpPr/>
          <p:nvPr/>
        </p:nvSpPr>
        <p:spPr>
          <a:xfrm>
            <a:off x="1955800" y="159893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3" name="object 193"/>
          <p:cNvSpPr/>
          <p:nvPr/>
        </p:nvSpPr>
        <p:spPr>
          <a:xfrm>
            <a:off x="1931670" y="1474946"/>
            <a:ext cx="189230" cy="212883"/>
          </a:xfrm>
          <a:prstGeom prst="rect">
            <a:avLst/>
          </a:prstGeom>
          <a:blipFill>
            <a:blip r:embed="rId46" cstate="print"/>
            <a:stretch>
              <a:fillRect/>
            </a:stretch>
          </a:blipFill>
        </p:spPr>
        <p:txBody>
          <a:bodyPr wrap="square" lIns="0" tIns="0" rIns="0" bIns="0" rtlCol="0"/>
          <a:lstStyle/>
          <a:p>
            <a:endParaRPr/>
          </a:p>
        </p:txBody>
      </p:sp>
      <p:sp>
        <p:nvSpPr>
          <p:cNvPr id="194" name="object 194"/>
          <p:cNvSpPr/>
          <p:nvPr/>
        </p:nvSpPr>
        <p:spPr>
          <a:xfrm>
            <a:off x="1931670" y="1473676"/>
            <a:ext cx="189230" cy="214629"/>
          </a:xfrm>
          <a:custGeom>
            <a:avLst/>
            <a:gdLst/>
            <a:ahLst/>
            <a:cxnLst/>
            <a:rect l="l" t="t" r="r" b="b"/>
            <a:pathLst>
              <a:path w="189230" h="214630">
                <a:moveTo>
                  <a:pt x="0" y="145573"/>
                </a:moveTo>
                <a:lnTo>
                  <a:pt x="5715" y="92888"/>
                </a:lnTo>
                <a:lnTo>
                  <a:pt x="23058" y="54828"/>
                </a:lnTo>
                <a:lnTo>
                  <a:pt x="52506" y="14307"/>
                </a:lnTo>
                <a:lnTo>
                  <a:pt x="115093" y="0"/>
                </a:lnTo>
                <a:lnTo>
                  <a:pt x="142894" y="8751"/>
                </a:lnTo>
                <a:lnTo>
                  <a:pt x="174763" y="49291"/>
                </a:lnTo>
                <a:lnTo>
                  <a:pt x="187424" y="90725"/>
                </a:lnTo>
                <a:lnTo>
                  <a:pt x="189230" y="98583"/>
                </a:lnTo>
                <a:lnTo>
                  <a:pt x="180796" y="134858"/>
                </a:lnTo>
                <a:lnTo>
                  <a:pt x="170338" y="163036"/>
                </a:lnTo>
                <a:lnTo>
                  <a:pt x="154404" y="187880"/>
                </a:lnTo>
                <a:lnTo>
                  <a:pt x="129540" y="214153"/>
                </a:lnTo>
                <a:lnTo>
                  <a:pt x="87510" y="198616"/>
                </a:lnTo>
                <a:lnTo>
                  <a:pt x="60959" y="180340"/>
                </a:lnTo>
                <a:lnTo>
                  <a:pt x="36314" y="161825"/>
                </a:lnTo>
                <a:lnTo>
                  <a:pt x="0" y="145573"/>
                </a:lnTo>
                <a:close/>
              </a:path>
            </a:pathLst>
          </a:custGeom>
          <a:ln w="9344">
            <a:solidFill>
              <a:srgbClr val="7F003F"/>
            </a:solidFill>
          </a:ln>
        </p:spPr>
        <p:txBody>
          <a:bodyPr wrap="square" lIns="0" tIns="0" rIns="0" bIns="0" rtlCol="0"/>
          <a:lstStyle/>
          <a:p>
            <a:endParaRPr/>
          </a:p>
        </p:txBody>
      </p:sp>
      <p:sp>
        <p:nvSpPr>
          <p:cNvPr id="195" name="object 195"/>
          <p:cNvSpPr/>
          <p:nvPr/>
        </p:nvSpPr>
        <p:spPr>
          <a:xfrm>
            <a:off x="1931670" y="146558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6" name="object 196"/>
          <p:cNvSpPr/>
          <p:nvPr/>
        </p:nvSpPr>
        <p:spPr>
          <a:xfrm>
            <a:off x="2120900" y="16878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197" name="object 197"/>
          <p:cNvSpPr/>
          <p:nvPr/>
        </p:nvSpPr>
        <p:spPr>
          <a:xfrm>
            <a:off x="2002789" y="1575276"/>
            <a:ext cx="187960" cy="212883"/>
          </a:xfrm>
          <a:prstGeom prst="rect">
            <a:avLst/>
          </a:prstGeom>
          <a:blipFill>
            <a:blip r:embed="rId47" cstate="print"/>
            <a:stretch>
              <a:fillRect/>
            </a:stretch>
          </a:blipFill>
        </p:spPr>
        <p:txBody>
          <a:bodyPr wrap="square" lIns="0" tIns="0" rIns="0" bIns="0" rtlCol="0"/>
          <a:lstStyle/>
          <a:p>
            <a:endParaRPr/>
          </a:p>
        </p:txBody>
      </p:sp>
      <p:sp>
        <p:nvSpPr>
          <p:cNvPr id="198" name="object 198"/>
          <p:cNvSpPr/>
          <p:nvPr/>
        </p:nvSpPr>
        <p:spPr>
          <a:xfrm>
            <a:off x="2002789" y="1574006"/>
            <a:ext cx="187960" cy="214629"/>
          </a:xfrm>
          <a:custGeom>
            <a:avLst/>
            <a:gdLst/>
            <a:ahLst/>
            <a:cxnLst/>
            <a:rect l="l" t="t" r="r" b="b"/>
            <a:pathLst>
              <a:path w="187960" h="214630">
                <a:moveTo>
                  <a:pt x="0" y="145573"/>
                </a:moveTo>
                <a:lnTo>
                  <a:pt x="5715" y="92888"/>
                </a:lnTo>
                <a:lnTo>
                  <a:pt x="23058" y="54828"/>
                </a:lnTo>
                <a:lnTo>
                  <a:pt x="52506" y="14307"/>
                </a:lnTo>
                <a:lnTo>
                  <a:pt x="114617" y="0"/>
                </a:lnTo>
                <a:lnTo>
                  <a:pt x="142359" y="8751"/>
                </a:lnTo>
                <a:lnTo>
                  <a:pt x="174029" y="49291"/>
                </a:lnTo>
                <a:lnTo>
                  <a:pt x="186174" y="90725"/>
                </a:lnTo>
                <a:lnTo>
                  <a:pt x="187960" y="98583"/>
                </a:lnTo>
                <a:lnTo>
                  <a:pt x="179526" y="134858"/>
                </a:lnTo>
                <a:lnTo>
                  <a:pt x="169068" y="163036"/>
                </a:lnTo>
                <a:lnTo>
                  <a:pt x="153134" y="187880"/>
                </a:lnTo>
                <a:lnTo>
                  <a:pt x="128270" y="214153"/>
                </a:lnTo>
                <a:lnTo>
                  <a:pt x="86439" y="198616"/>
                </a:lnTo>
                <a:lnTo>
                  <a:pt x="60325" y="180339"/>
                </a:lnTo>
                <a:lnTo>
                  <a:pt x="36115" y="161825"/>
                </a:lnTo>
                <a:lnTo>
                  <a:pt x="0" y="145573"/>
                </a:lnTo>
                <a:close/>
              </a:path>
            </a:pathLst>
          </a:custGeom>
          <a:ln w="9344">
            <a:solidFill>
              <a:srgbClr val="7F003F"/>
            </a:solidFill>
          </a:ln>
        </p:spPr>
        <p:txBody>
          <a:bodyPr wrap="square" lIns="0" tIns="0" rIns="0" bIns="0" rtlCol="0"/>
          <a:lstStyle/>
          <a:p>
            <a:endParaRPr/>
          </a:p>
        </p:txBody>
      </p:sp>
      <p:sp>
        <p:nvSpPr>
          <p:cNvPr id="199" name="object 199"/>
          <p:cNvSpPr/>
          <p:nvPr/>
        </p:nvSpPr>
        <p:spPr>
          <a:xfrm>
            <a:off x="2002789" y="15659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0" name="object 200"/>
          <p:cNvSpPr/>
          <p:nvPr/>
        </p:nvSpPr>
        <p:spPr>
          <a:xfrm>
            <a:off x="2190750" y="17881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1" name="object 201"/>
          <p:cNvSpPr/>
          <p:nvPr/>
        </p:nvSpPr>
        <p:spPr>
          <a:xfrm>
            <a:off x="1510030" y="1439386"/>
            <a:ext cx="187959" cy="212883"/>
          </a:xfrm>
          <a:prstGeom prst="rect">
            <a:avLst/>
          </a:prstGeom>
          <a:blipFill>
            <a:blip r:embed="rId48" cstate="print"/>
            <a:stretch>
              <a:fillRect/>
            </a:stretch>
          </a:blipFill>
        </p:spPr>
        <p:txBody>
          <a:bodyPr wrap="square" lIns="0" tIns="0" rIns="0" bIns="0" rtlCol="0"/>
          <a:lstStyle/>
          <a:p>
            <a:endParaRPr/>
          </a:p>
        </p:txBody>
      </p:sp>
      <p:sp>
        <p:nvSpPr>
          <p:cNvPr id="202" name="object 202"/>
          <p:cNvSpPr/>
          <p:nvPr/>
        </p:nvSpPr>
        <p:spPr>
          <a:xfrm>
            <a:off x="1510030" y="1438592"/>
            <a:ext cx="187960" cy="213995"/>
          </a:xfrm>
          <a:custGeom>
            <a:avLst/>
            <a:gdLst/>
            <a:ahLst/>
            <a:cxnLst/>
            <a:rect l="l" t="t" r="r" b="b"/>
            <a:pathLst>
              <a:path w="187960" h="213994">
                <a:moveTo>
                  <a:pt x="0" y="145097"/>
                </a:moveTo>
                <a:lnTo>
                  <a:pt x="5714" y="92412"/>
                </a:lnTo>
                <a:lnTo>
                  <a:pt x="22859" y="54352"/>
                </a:lnTo>
                <a:lnTo>
                  <a:pt x="51434" y="13831"/>
                </a:lnTo>
                <a:lnTo>
                  <a:pt x="113982" y="0"/>
                </a:lnTo>
                <a:lnTo>
                  <a:pt x="142160" y="8453"/>
                </a:lnTo>
                <a:lnTo>
                  <a:pt x="174029" y="48815"/>
                </a:lnTo>
                <a:lnTo>
                  <a:pt x="186174" y="90249"/>
                </a:lnTo>
                <a:lnTo>
                  <a:pt x="187959" y="98107"/>
                </a:lnTo>
                <a:lnTo>
                  <a:pt x="179526" y="134381"/>
                </a:lnTo>
                <a:lnTo>
                  <a:pt x="169068" y="162559"/>
                </a:lnTo>
                <a:lnTo>
                  <a:pt x="153134" y="187404"/>
                </a:lnTo>
                <a:lnTo>
                  <a:pt x="128269" y="213677"/>
                </a:lnTo>
                <a:lnTo>
                  <a:pt x="86439" y="198318"/>
                </a:lnTo>
                <a:lnTo>
                  <a:pt x="60324" y="180339"/>
                </a:lnTo>
                <a:lnTo>
                  <a:pt x="36115" y="161885"/>
                </a:lnTo>
                <a:lnTo>
                  <a:pt x="0" y="145097"/>
                </a:lnTo>
                <a:close/>
              </a:path>
            </a:pathLst>
          </a:custGeom>
          <a:ln w="9344">
            <a:solidFill>
              <a:srgbClr val="7F003F"/>
            </a:solidFill>
          </a:ln>
        </p:spPr>
        <p:txBody>
          <a:bodyPr wrap="square" lIns="0" tIns="0" rIns="0" bIns="0" rtlCol="0"/>
          <a:lstStyle/>
          <a:p>
            <a:endParaRPr/>
          </a:p>
        </p:txBody>
      </p:sp>
      <p:sp>
        <p:nvSpPr>
          <p:cNvPr id="203" name="object 203"/>
          <p:cNvSpPr/>
          <p:nvPr/>
        </p:nvSpPr>
        <p:spPr>
          <a:xfrm>
            <a:off x="1510030" y="143001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4" name="object 204"/>
          <p:cNvSpPr/>
          <p:nvPr/>
        </p:nvSpPr>
        <p:spPr>
          <a:xfrm>
            <a:off x="1697989" y="16522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5" name="object 205"/>
          <p:cNvSpPr/>
          <p:nvPr/>
        </p:nvSpPr>
        <p:spPr>
          <a:xfrm>
            <a:off x="2175510" y="1956276"/>
            <a:ext cx="187959" cy="212883"/>
          </a:xfrm>
          <a:prstGeom prst="rect">
            <a:avLst/>
          </a:prstGeom>
          <a:blipFill>
            <a:blip r:embed="rId49" cstate="print"/>
            <a:stretch>
              <a:fillRect/>
            </a:stretch>
          </a:blipFill>
        </p:spPr>
        <p:txBody>
          <a:bodyPr wrap="square" lIns="0" tIns="0" rIns="0" bIns="0" rtlCol="0"/>
          <a:lstStyle/>
          <a:p>
            <a:endParaRPr/>
          </a:p>
        </p:txBody>
      </p:sp>
      <p:sp>
        <p:nvSpPr>
          <p:cNvPr id="206" name="object 206"/>
          <p:cNvSpPr/>
          <p:nvPr/>
        </p:nvSpPr>
        <p:spPr>
          <a:xfrm>
            <a:off x="2175510" y="1956276"/>
            <a:ext cx="189230" cy="214629"/>
          </a:xfrm>
          <a:custGeom>
            <a:avLst/>
            <a:gdLst/>
            <a:ahLst/>
            <a:cxnLst/>
            <a:rect l="l" t="t" r="r" b="b"/>
            <a:pathLst>
              <a:path w="189230" h="214630">
                <a:moveTo>
                  <a:pt x="0" y="144303"/>
                </a:moveTo>
                <a:lnTo>
                  <a:pt x="1428" y="126980"/>
                </a:lnTo>
                <a:lnTo>
                  <a:pt x="2857" y="109537"/>
                </a:lnTo>
                <a:lnTo>
                  <a:pt x="5714" y="92332"/>
                </a:lnTo>
                <a:lnTo>
                  <a:pt x="22859" y="53756"/>
                </a:lnTo>
                <a:lnTo>
                  <a:pt x="51435" y="14108"/>
                </a:lnTo>
                <a:lnTo>
                  <a:pt x="114934" y="0"/>
                </a:lnTo>
                <a:lnTo>
                  <a:pt x="142874" y="8751"/>
                </a:lnTo>
                <a:lnTo>
                  <a:pt x="174228" y="48756"/>
                </a:lnTo>
                <a:lnTo>
                  <a:pt x="187245" y="90547"/>
                </a:lnTo>
                <a:lnTo>
                  <a:pt x="189229" y="98583"/>
                </a:lnTo>
                <a:lnTo>
                  <a:pt x="180062" y="134322"/>
                </a:lnTo>
                <a:lnTo>
                  <a:pt x="169227" y="162560"/>
                </a:lnTo>
                <a:lnTo>
                  <a:pt x="153154" y="187702"/>
                </a:lnTo>
                <a:lnTo>
                  <a:pt x="128269" y="214153"/>
                </a:lnTo>
                <a:lnTo>
                  <a:pt x="86439" y="198060"/>
                </a:lnTo>
                <a:lnTo>
                  <a:pt x="60324" y="179705"/>
                </a:lnTo>
                <a:lnTo>
                  <a:pt x="36115" y="161111"/>
                </a:lnTo>
                <a:lnTo>
                  <a:pt x="0" y="144303"/>
                </a:lnTo>
                <a:close/>
              </a:path>
            </a:pathLst>
          </a:custGeom>
          <a:ln w="9344">
            <a:solidFill>
              <a:srgbClr val="7F003F"/>
            </a:solidFill>
          </a:ln>
        </p:spPr>
        <p:txBody>
          <a:bodyPr wrap="square" lIns="0" tIns="0" rIns="0" bIns="0" rtlCol="0"/>
          <a:lstStyle/>
          <a:p>
            <a:endParaRPr/>
          </a:p>
        </p:txBody>
      </p:sp>
      <p:sp>
        <p:nvSpPr>
          <p:cNvPr id="207" name="object 207"/>
          <p:cNvSpPr/>
          <p:nvPr/>
        </p:nvSpPr>
        <p:spPr>
          <a:xfrm>
            <a:off x="2175510" y="19481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8" name="object 208"/>
          <p:cNvSpPr/>
          <p:nvPr/>
        </p:nvSpPr>
        <p:spPr>
          <a:xfrm>
            <a:off x="2364739" y="21704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09" name="object 209"/>
          <p:cNvSpPr/>
          <p:nvPr/>
        </p:nvSpPr>
        <p:spPr>
          <a:xfrm>
            <a:off x="2150110" y="1809908"/>
            <a:ext cx="187959" cy="213201"/>
          </a:xfrm>
          <a:prstGeom prst="rect">
            <a:avLst/>
          </a:prstGeom>
          <a:blipFill>
            <a:blip r:embed="rId50" cstate="print"/>
            <a:stretch>
              <a:fillRect/>
            </a:stretch>
          </a:blipFill>
        </p:spPr>
        <p:txBody>
          <a:bodyPr wrap="square" lIns="0" tIns="0" rIns="0" bIns="0" rtlCol="0"/>
          <a:lstStyle/>
          <a:p>
            <a:endParaRPr/>
          </a:p>
        </p:txBody>
      </p:sp>
      <p:sp>
        <p:nvSpPr>
          <p:cNvPr id="210" name="object 210"/>
          <p:cNvSpPr/>
          <p:nvPr/>
        </p:nvSpPr>
        <p:spPr>
          <a:xfrm>
            <a:off x="2150110" y="1808956"/>
            <a:ext cx="189230" cy="214629"/>
          </a:xfrm>
          <a:custGeom>
            <a:avLst/>
            <a:gdLst/>
            <a:ahLst/>
            <a:cxnLst/>
            <a:rect l="l" t="t" r="r" b="b"/>
            <a:pathLst>
              <a:path w="189230" h="214630">
                <a:moveTo>
                  <a:pt x="0" y="145573"/>
                </a:moveTo>
                <a:lnTo>
                  <a:pt x="5714" y="92888"/>
                </a:lnTo>
                <a:lnTo>
                  <a:pt x="23058" y="54828"/>
                </a:lnTo>
                <a:lnTo>
                  <a:pt x="52506" y="14307"/>
                </a:lnTo>
                <a:lnTo>
                  <a:pt x="115252" y="0"/>
                </a:lnTo>
                <a:lnTo>
                  <a:pt x="143430" y="8751"/>
                </a:lnTo>
                <a:lnTo>
                  <a:pt x="175299" y="49291"/>
                </a:lnTo>
                <a:lnTo>
                  <a:pt x="187444" y="90725"/>
                </a:lnTo>
                <a:lnTo>
                  <a:pt x="189229" y="98583"/>
                </a:lnTo>
                <a:lnTo>
                  <a:pt x="180796" y="134322"/>
                </a:lnTo>
                <a:lnTo>
                  <a:pt x="170338" y="162560"/>
                </a:lnTo>
                <a:lnTo>
                  <a:pt x="154404" y="187702"/>
                </a:lnTo>
                <a:lnTo>
                  <a:pt x="129539" y="214153"/>
                </a:lnTo>
                <a:lnTo>
                  <a:pt x="87510" y="198616"/>
                </a:lnTo>
                <a:lnTo>
                  <a:pt x="60960" y="180339"/>
                </a:lnTo>
                <a:lnTo>
                  <a:pt x="36314" y="161825"/>
                </a:lnTo>
                <a:lnTo>
                  <a:pt x="0" y="145573"/>
                </a:lnTo>
                <a:close/>
              </a:path>
            </a:pathLst>
          </a:custGeom>
          <a:ln w="9344">
            <a:solidFill>
              <a:srgbClr val="7F003F"/>
            </a:solidFill>
          </a:ln>
        </p:spPr>
        <p:txBody>
          <a:bodyPr wrap="square" lIns="0" tIns="0" rIns="0" bIns="0" rtlCol="0"/>
          <a:lstStyle/>
          <a:p>
            <a:endParaRPr/>
          </a:p>
        </p:txBody>
      </p:sp>
      <p:sp>
        <p:nvSpPr>
          <p:cNvPr id="211" name="object 211"/>
          <p:cNvSpPr/>
          <p:nvPr/>
        </p:nvSpPr>
        <p:spPr>
          <a:xfrm>
            <a:off x="2150110" y="18008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2" name="object 212"/>
          <p:cNvSpPr/>
          <p:nvPr/>
        </p:nvSpPr>
        <p:spPr>
          <a:xfrm>
            <a:off x="2339339" y="20231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3" name="object 213"/>
          <p:cNvSpPr/>
          <p:nvPr/>
        </p:nvSpPr>
        <p:spPr>
          <a:xfrm>
            <a:off x="2100579" y="1650206"/>
            <a:ext cx="187959" cy="212883"/>
          </a:xfrm>
          <a:prstGeom prst="rect">
            <a:avLst/>
          </a:prstGeom>
          <a:blipFill>
            <a:blip r:embed="rId51" cstate="print"/>
            <a:stretch>
              <a:fillRect/>
            </a:stretch>
          </a:blipFill>
        </p:spPr>
        <p:txBody>
          <a:bodyPr wrap="square" lIns="0" tIns="0" rIns="0" bIns="0" rtlCol="0"/>
          <a:lstStyle/>
          <a:p>
            <a:endParaRPr/>
          </a:p>
        </p:txBody>
      </p:sp>
      <p:sp>
        <p:nvSpPr>
          <p:cNvPr id="214" name="object 214"/>
          <p:cNvSpPr/>
          <p:nvPr/>
        </p:nvSpPr>
        <p:spPr>
          <a:xfrm>
            <a:off x="2100579" y="1648936"/>
            <a:ext cx="189230" cy="214629"/>
          </a:xfrm>
          <a:custGeom>
            <a:avLst/>
            <a:gdLst/>
            <a:ahLst/>
            <a:cxnLst/>
            <a:rect l="l" t="t" r="r" b="b"/>
            <a:pathLst>
              <a:path w="189230" h="214630">
                <a:moveTo>
                  <a:pt x="0" y="145573"/>
                </a:moveTo>
                <a:lnTo>
                  <a:pt x="5714" y="92888"/>
                </a:lnTo>
                <a:lnTo>
                  <a:pt x="23058" y="54828"/>
                </a:lnTo>
                <a:lnTo>
                  <a:pt x="52506" y="14307"/>
                </a:lnTo>
                <a:lnTo>
                  <a:pt x="115093" y="0"/>
                </a:lnTo>
                <a:lnTo>
                  <a:pt x="142894" y="8751"/>
                </a:lnTo>
                <a:lnTo>
                  <a:pt x="174763" y="49291"/>
                </a:lnTo>
                <a:lnTo>
                  <a:pt x="187424" y="90725"/>
                </a:lnTo>
                <a:lnTo>
                  <a:pt x="189230" y="98583"/>
                </a:lnTo>
                <a:lnTo>
                  <a:pt x="180260" y="134858"/>
                </a:lnTo>
                <a:lnTo>
                  <a:pt x="169862" y="163036"/>
                </a:lnTo>
                <a:lnTo>
                  <a:pt x="154225" y="187880"/>
                </a:lnTo>
                <a:lnTo>
                  <a:pt x="129539" y="214153"/>
                </a:lnTo>
                <a:lnTo>
                  <a:pt x="87510" y="198616"/>
                </a:lnTo>
                <a:lnTo>
                  <a:pt x="60960" y="180340"/>
                </a:lnTo>
                <a:lnTo>
                  <a:pt x="36314" y="161825"/>
                </a:lnTo>
                <a:lnTo>
                  <a:pt x="0" y="145573"/>
                </a:lnTo>
                <a:close/>
              </a:path>
            </a:pathLst>
          </a:custGeom>
          <a:ln w="9344">
            <a:solidFill>
              <a:srgbClr val="7F003F"/>
            </a:solidFill>
          </a:ln>
        </p:spPr>
        <p:txBody>
          <a:bodyPr wrap="square" lIns="0" tIns="0" rIns="0" bIns="0" rtlCol="0"/>
          <a:lstStyle/>
          <a:p>
            <a:endParaRPr/>
          </a:p>
        </p:txBody>
      </p:sp>
      <p:sp>
        <p:nvSpPr>
          <p:cNvPr id="215" name="object 215"/>
          <p:cNvSpPr/>
          <p:nvPr/>
        </p:nvSpPr>
        <p:spPr>
          <a:xfrm>
            <a:off x="2100579" y="16408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6" name="object 216"/>
          <p:cNvSpPr/>
          <p:nvPr/>
        </p:nvSpPr>
        <p:spPr>
          <a:xfrm>
            <a:off x="2289810" y="18630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17" name="object 217"/>
          <p:cNvSpPr/>
          <p:nvPr/>
        </p:nvSpPr>
        <p:spPr>
          <a:xfrm>
            <a:off x="1948179" y="1882139"/>
            <a:ext cx="187959" cy="214312"/>
          </a:xfrm>
          <a:prstGeom prst="rect">
            <a:avLst/>
          </a:prstGeom>
          <a:blipFill>
            <a:blip r:embed="rId52" cstate="print"/>
            <a:stretch>
              <a:fillRect/>
            </a:stretch>
          </a:blipFill>
        </p:spPr>
        <p:txBody>
          <a:bodyPr wrap="square" lIns="0" tIns="0" rIns="0" bIns="0" rtlCol="0"/>
          <a:lstStyle/>
          <a:p>
            <a:endParaRPr/>
          </a:p>
        </p:txBody>
      </p:sp>
      <p:sp>
        <p:nvSpPr>
          <p:cNvPr id="218" name="object 218"/>
          <p:cNvSpPr/>
          <p:nvPr/>
        </p:nvSpPr>
        <p:spPr>
          <a:xfrm>
            <a:off x="1948179" y="1882139"/>
            <a:ext cx="189230" cy="214629"/>
          </a:xfrm>
          <a:custGeom>
            <a:avLst/>
            <a:gdLst/>
            <a:ahLst/>
            <a:cxnLst/>
            <a:rect l="l" t="t" r="r" b="b"/>
            <a:pathLst>
              <a:path w="189230" h="214630">
                <a:moveTo>
                  <a:pt x="0" y="68580"/>
                </a:moveTo>
                <a:lnTo>
                  <a:pt x="5714" y="121800"/>
                </a:lnTo>
                <a:lnTo>
                  <a:pt x="23058" y="159861"/>
                </a:lnTo>
                <a:lnTo>
                  <a:pt x="52506" y="199866"/>
                </a:lnTo>
                <a:lnTo>
                  <a:pt x="115252" y="214153"/>
                </a:lnTo>
                <a:lnTo>
                  <a:pt x="143430" y="205402"/>
                </a:lnTo>
                <a:lnTo>
                  <a:pt x="175299" y="164861"/>
                </a:lnTo>
                <a:lnTo>
                  <a:pt x="187444" y="123428"/>
                </a:lnTo>
                <a:lnTo>
                  <a:pt x="189230" y="115570"/>
                </a:lnTo>
                <a:lnTo>
                  <a:pt x="180796" y="79831"/>
                </a:lnTo>
                <a:lnTo>
                  <a:pt x="170338" y="51593"/>
                </a:lnTo>
                <a:lnTo>
                  <a:pt x="154404" y="26451"/>
                </a:lnTo>
                <a:lnTo>
                  <a:pt x="129539" y="0"/>
                </a:lnTo>
                <a:lnTo>
                  <a:pt x="87510" y="15537"/>
                </a:lnTo>
                <a:lnTo>
                  <a:pt x="60960" y="33813"/>
                </a:lnTo>
                <a:lnTo>
                  <a:pt x="36314" y="52327"/>
                </a:lnTo>
                <a:lnTo>
                  <a:pt x="0" y="68580"/>
                </a:lnTo>
                <a:close/>
              </a:path>
            </a:pathLst>
          </a:custGeom>
          <a:ln w="9344">
            <a:solidFill>
              <a:srgbClr val="7F003F"/>
            </a:solidFill>
          </a:ln>
        </p:spPr>
        <p:txBody>
          <a:bodyPr wrap="square" lIns="0" tIns="0" rIns="0" bIns="0" rtlCol="0"/>
          <a:lstStyle/>
          <a:p>
            <a:endParaRPr/>
          </a:p>
        </p:txBody>
      </p:sp>
      <p:sp>
        <p:nvSpPr>
          <p:cNvPr id="219" name="object 219"/>
          <p:cNvSpPr/>
          <p:nvPr/>
        </p:nvSpPr>
        <p:spPr>
          <a:xfrm>
            <a:off x="1948179" y="21043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0" name="object 220"/>
          <p:cNvSpPr/>
          <p:nvPr/>
        </p:nvSpPr>
        <p:spPr>
          <a:xfrm>
            <a:off x="2137410" y="18821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1" name="object 221"/>
          <p:cNvSpPr/>
          <p:nvPr/>
        </p:nvSpPr>
        <p:spPr>
          <a:xfrm>
            <a:off x="1873250" y="1769110"/>
            <a:ext cx="187960" cy="214312"/>
          </a:xfrm>
          <a:prstGeom prst="rect">
            <a:avLst/>
          </a:prstGeom>
          <a:blipFill>
            <a:blip r:embed="rId53" cstate="print"/>
            <a:stretch>
              <a:fillRect/>
            </a:stretch>
          </a:blipFill>
        </p:spPr>
        <p:txBody>
          <a:bodyPr wrap="square" lIns="0" tIns="0" rIns="0" bIns="0" rtlCol="0"/>
          <a:lstStyle/>
          <a:p>
            <a:endParaRPr/>
          </a:p>
        </p:txBody>
      </p:sp>
      <p:sp>
        <p:nvSpPr>
          <p:cNvPr id="222" name="object 222"/>
          <p:cNvSpPr/>
          <p:nvPr/>
        </p:nvSpPr>
        <p:spPr>
          <a:xfrm>
            <a:off x="1873250" y="1769110"/>
            <a:ext cx="189230" cy="214629"/>
          </a:xfrm>
          <a:custGeom>
            <a:avLst/>
            <a:gdLst/>
            <a:ahLst/>
            <a:cxnLst/>
            <a:rect l="l" t="t" r="r" b="b"/>
            <a:pathLst>
              <a:path w="189230" h="214630">
                <a:moveTo>
                  <a:pt x="0" y="68579"/>
                </a:moveTo>
                <a:lnTo>
                  <a:pt x="5714" y="121800"/>
                </a:lnTo>
                <a:lnTo>
                  <a:pt x="23058" y="159861"/>
                </a:lnTo>
                <a:lnTo>
                  <a:pt x="52506" y="199866"/>
                </a:lnTo>
                <a:lnTo>
                  <a:pt x="115093" y="214153"/>
                </a:lnTo>
                <a:lnTo>
                  <a:pt x="142894" y="205402"/>
                </a:lnTo>
                <a:lnTo>
                  <a:pt x="174228" y="164861"/>
                </a:lnTo>
                <a:lnTo>
                  <a:pt x="187245" y="123428"/>
                </a:lnTo>
                <a:lnTo>
                  <a:pt x="189230" y="115569"/>
                </a:lnTo>
                <a:lnTo>
                  <a:pt x="180260" y="79831"/>
                </a:lnTo>
                <a:lnTo>
                  <a:pt x="169862" y="51593"/>
                </a:lnTo>
                <a:lnTo>
                  <a:pt x="154225" y="26451"/>
                </a:lnTo>
                <a:lnTo>
                  <a:pt x="129539" y="0"/>
                </a:lnTo>
                <a:lnTo>
                  <a:pt x="87510" y="15537"/>
                </a:lnTo>
                <a:lnTo>
                  <a:pt x="60960" y="33813"/>
                </a:lnTo>
                <a:lnTo>
                  <a:pt x="36314" y="52327"/>
                </a:lnTo>
                <a:lnTo>
                  <a:pt x="0" y="68579"/>
                </a:lnTo>
                <a:close/>
              </a:path>
            </a:pathLst>
          </a:custGeom>
          <a:ln w="9344">
            <a:solidFill>
              <a:srgbClr val="7F003F"/>
            </a:solidFill>
          </a:ln>
        </p:spPr>
        <p:txBody>
          <a:bodyPr wrap="square" lIns="0" tIns="0" rIns="0" bIns="0" rtlCol="0"/>
          <a:lstStyle/>
          <a:p>
            <a:endParaRPr/>
          </a:p>
        </p:txBody>
      </p:sp>
      <p:sp>
        <p:nvSpPr>
          <p:cNvPr id="223" name="object 223"/>
          <p:cNvSpPr/>
          <p:nvPr/>
        </p:nvSpPr>
        <p:spPr>
          <a:xfrm>
            <a:off x="1873250" y="19913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4" name="object 224"/>
          <p:cNvSpPr/>
          <p:nvPr/>
        </p:nvSpPr>
        <p:spPr>
          <a:xfrm>
            <a:off x="2062479" y="17691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5" name="object 225"/>
          <p:cNvSpPr/>
          <p:nvPr/>
        </p:nvSpPr>
        <p:spPr>
          <a:xfrm>
            <a:off x="1927860" y="2448560"/>
            <a:ext cx="189229" cy="213994"/>
          </a:xfrm>
          <a:prstGeom prst="rect">
            <a:avLst/>
          </a:prstGeom>
          <a:blipFill>
            <a:blip r:embed="rId54" cstate="print"/>
            <a:stretch>
              <a:fillRect/>
            </a:stretch>
          </a:blipFill>
        </p:spPr>
        <p:txBody>
          <a:bodyPr wrap="square" lIns="0" tIns="0" rIns="0" bIns="0" rtlCol="0"/>
          <a:lstStyle/>
          <a:p>
            <a:endParaRPr/>
          </a:p>
        </p:txBody>
      </p:sp>
      <p:sp>
        <p:nvSpPr>
          <p:cNvPr id="226" name="object 226"/>
          <p:cNvSpPr/>
          <p:nvPr/>
        </p:nvSpPr>
        <p:spPr>
          <a:xfrm>
            <a:off x="1927860" y="2447289"/>
            <a:ext cx="189230" cy="214629"/>
          </a:xfrm>
          <a:custGeom>
            <a:avLst/>
            <a:gdLst/>
            <a:ahLst/>
            <a:cxnLst/>
            <a:rect l="l" t="t" r="r" b="b"/>
            <a:pathLst>
              <a:path w="189230" h="214630">
                <a:moveTo>
                  <a:pt x="0" y="69850"/>
                </a:moveTo>
                <a:lnTo>
                  <a:pt x="1964" y="87173"/>
                </a:lnTo>
                <a:lnTo>
                  <a:pt x="3333" y="104616"/>
                </a:lnTo>
                <a:lnTo>
                  <a:pt x="5893" y="121820"/>
                </a:lnTo>
                <a:lnTo>
                  <a:pt x="23058" y="160397"/>
                </a:lnTo>
                <a:lnTo>
                  <a:pt x="52506" y="200044"/>
                </a:lnTo>
                <a:lnTo>
                  <a:pt x="115252" y="214153"/>
                </a:lnTo>
                <a:lnTo>
                  <a:pt x="143430" y="205402"/>
                </a:lnTo>
                <a:lnTo>
                  <a:pt x="175299" y="165397"/>
                </a:lnTo>
                <a:lnTo>
                  <a:pt x="187444" y="123606"/>
                </a:lnTo>
                <a:lnTo>
                  <a:pt x="189229" y="115570"/>
                </a:lnTo>
                <a:lnTo>
                  <a:pt x="180796" y="79831"/>
                </a:lnTo>
                <a:lnTo>
                  <a:pt x="170338" y="51593"/>
                </a:lnTo>
                <a:lnTo>
                  <a:pt x="154404" y="26451"/>
                </a:lnTo>
                <a:lnTo>
                  <a:pt x="129539" y="0"/>
                </a:lnTo>
                <a:lnTo>
                  <a:pt x="87510" y="16093"/>
                </a:lnTo>
                <a:lnTo>
                  <a:pt x="60960" y="34448"/>
                </a:lnTo>
                <a:lnTo>
                  <a:pt x="36314" y="53042"/>
                </a:lnTo>
                <a:lnTo>
                  <a:pt x="0" y="69850"/>
                </a:lnTo>
                <a:close/>
              </a:path>
            </a:pathLst>
          </a:custGeom>
          <a:ln w="9344">
            <a:solidFill>
              <a:srgbClr val="7F003F"/>
            </a:solidFill>
          </a:ln>
        </p:spPr>
        <p:txBody>
          <a:bodyPr wrap="square" lIns="0" tIns="0" rIns="0" bIns="0" rtlCol="0"/>
          <a:lstStyle/>
          <a:p>
            <a:endParaRPr/>
          </a:p>
        </p:txBody>
      </p:sp>
      <p:sp>
        <p:nvSpPr>
          <p:cNvPr id="227" name="object 227"/>
          <p:cNvSpPr/>
          <p:nvPr/>
        </p:nvSpPr>
        <p:spPr>
          <a:xfrm>
            <a:off x="1927860" y="26695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8" name="object 228"/>
          <p:cNvSpPr/>
          <p:nvPr/>
        </p:nvSpPr>
        <p:spPr>
          <a:xfrm>
            <a:off x="2117089" y="24472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29" name="object 229"/>
          <p:cNvSpPr/>
          <p:nvPr/>
        </p:nvSpPr>
        <p:spPr>
          <a:xfrm>
            <a:off x="2000250" y="2346960"/>
            <a:ext cx="187960" cy="214153"/>
          </a:xfrm>
          <a:prstGeom prst="rect">
            <a:avLst/>
          </a:prstGeom>
          <a:blipFill>
            <a:blip r:embed="rId55" cstate="print"/>
            <a:stretch>
              <a:fillRect/>
            </a:stretch>
          </a:blipFill>
        </p:spPr>
        <p:txBody>
          <a:bodyPr wrap="square" lIns="0" tIns="0" rIns="0" bIns="0" rtlCol="0"/>
          <a:lstStyle/>
          <a:p>
            <a:endParaRPr/>
          </a:p>
        </p:txBody>
      </p:sp>
      <p:sp>
        <p:nvSpPr>
          <p:cNvPr id="230" name="object 230"/>
          <p:cNvSpPr/>
          <p:nvPr/>
        </p:nvSpPr>
        <p:spPr>
          <a:xfrm>
            <a:off x="2000250" y="2346960"/>
            <a:ext cx="187960" cy="214629"/>
          </a:xfrm>
          <a:custGeom>
            <a:avLst/>
            <a:gdLst/>
            <a:ahLst/>
            <a:cxnLst/>
            <a:rect l="l" t="t" r="r" b="b"/>
            <a:pathLst>
              <a:path w="187960" h="214630">
                <a:moveTo>
                  <a:pt x="0" y="68579"/>
                </a:moveTo>
                <a:lnTo>
                  <a:pt x="5714" y="121265"/>
                </a:lnTo>
                <a:lnTo>
                  <a:pt x="22860" y="159325"/>
                </a:lnTo>
                <a:lnTo>
                  <a:pt x="51435" y="199846"/>
                </a:lnTo>
                <a:lnTo>
                  <a:pt x="114458" y="214153"/>
                </a:lnTo>
                <a:lnTo>
                  <a:pt x="142339" y="205402"/>
                </a:lnTo>
                <a:lnTo>
                  <a:pt x="174029" y="164861"/>
                </a:lnTo>
                <a:lnTo>
                  <a:pt x="186174" y="123428"/>
                </a:lnTo>
                <a:lnTo>
                  <a:pt x="187960" y="115569"/>
                </a:lnTo>
                <a:lnTo>
                  <a:pt x="179526" y="79831"/>
                </a:lnTo>
                <a:lnTo>
                  <a:pt x="169068" y="51593"/>
                </a:lnTo>
                <a:lnTo>
                  <a:pt x="153134" y="26451"/>
                </a:lnTo>
                <a:lnTo>
                  <a:pt x="128269" y="0"/>
                </a:lnTo>
                <a:lnTo>
                  <a:pt x="86439" y="15537"/>
                </a:lnTo>
                <a:lnTo>
                  <a:pt x="60325" y="33813"/>
                </a:lnTo>
                <a:lnTo>
                  <a:pt x="36115" y="52327"/>
                </a:lnTo>
                <a:lnTo>
                  <a:pt x="0" y="68579"/>
                </a:lnTo>
                <a:close/>
              </a:path>
            </a:pathLst>
          </a:custGeom>
          <a:ln w="9344">
            <a:solidFill>
              <a:srgbClr val="7F003F"/>
            </a:solidFill>
          </a:ln>
        </p:spPr>
        <p:txBody>
          <a:bodyPr wrap="square" lIns="0" tIns="0" rIns="0" bIns="0" rtlCol="0"/>
          <a:lstStyle/>
          <a:p>
            <a:endParaRPr/>
          </a:p>
        </p:txBody>
      </p:sp>
      <p:sp>
        <p:nvSpPr>
          <p:cNvPr id="231" name="object 231"/>
          <p:cNvSpPr/>
          <p:nvPr/>
        </p:nvSpPr>
        <p:spPr>
          <a:xfrm>
            <a:off x="2000250" y="25692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2" name="object 232"/>
          <p:cNvSpPr/>
          <p:nvPr/>
        </p:nvSpPr>
        <p:spPr>
          <a:xfrm>
            <a:off x="2188210" y="23469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3" name="object 233"/>
          <p:cNvSpPr/>
          <p:nvPr/>
        </p:nvSpPr>
        <p:spPr>
          <a:xfrm>
            <a:off x="2032000" y="1944370"/>
            <a:ext cx="186689" cy="214312"/>
          </a:xfrm>
          <a:prstGeom prst="rect">
            <a:avLst/>
          </a:prstGeom>
          <a:blipFill>
            <a:blip r:embed="rId56" cstate="print"/>
            <a:stretch>
              <a:fillRect/>
            </a:stretch>
          </a:blipFill>
        </p:spPr>
        <p:txBody>
          <a:bodyPr wrap="square" lIns="0" tIns="0" rIns="0" bIns="0" rtlCol="0"/>
          <a:lstStyle/>
          <a:p>
            <a:endParaRPr/>
          </a:p>
        </p:txBody>
      </p:sp>
      <p:sp>
        <p:nvSpPr>
          <p:cNvPr id="234" name="object 234"/>
          <p:cNvSpPr/>
          <p:nvPr/>
        </p:nvSpPr>
        <p:spPr>
          <a:xfrm>
            <a:off x="2030729" y="1944370"/>
            <a:ext cx="189230" cy="214629"/>
          </a:xfrm>
          <a:custGeom>
            <a:avLst/>
            <a:gdLst/>
            <a:ahLst/>
            <a:cxnLst/>
            <a:rect l="l" t="t" r="r" b="b"/>
            <a:pathLst>
              <a:path w="189230" h="214630">
                <a:moveTo>
                  <a:pt x="0" y="68579"/>
                </a:moveTo>
                <a:lnTo>
                  <a:pt x="5714" y="121800"/>
                </a:lnTo>
                <a:lnTo>
                  <a:pt x="23058" y="160397"/>
                </a:lnTo>
                <a:lnTo>
                  <a:pt x="52506" y="200044"/>
                </a:lnTo>
                <a:lnTo>
                  <a:pt x="115093" y="214153"/>
                </a:lnTo>
                <a:lnTo>
                  <a:pt x="142894" y="205402"/>
                </a:lnTo>
                <a:lnTo>
                  <a:pt x="174228" y="165397"/>
                </a:lnTo>
                <a:lnTo>
                  <a:pt x="187245" y="123606"/>
                </a:lnTo>
                <a:lnTo>
                  <a:pt x="189230" y="115569"/>
                </a:lnTo>
                <a:lnTo>
                  <a:pt x="180260" y="79831"/>
                </a:lnTo>
                <a:lnTo>
                  <a:pt x="169862" y="51593"/>
                </a:lnTo>
                <a:lnTo>
                  <a:pt x="154225" y="26451"/>
                </a:lnTo>
                <a:lnTo>
                  <a:pt x="129539" y="0"/>
                </a:lnTo>
                <a:lnTo>
                  <a:pt x="87510" y="15537"/>
                </a:lnTo>
                <a:lnTo>
                  <a:pt x="60960" y="33813"/>
                </a:lnTo>
                <a:lnTo>
                  <a:pt x="36314" y="52327"/>
                </a:lnTo>
                <a:lnTo>
                  <a:pt x="0" y="68579"/>
                </a:lnTo>
                <a:close/>
              </a:path>
            </a:pathLst>
          </a:custGeom>
          <a:ln w="9344">
            <a:solidFill>
              <a:srgbClr val="7F003F"/>
            </a:solidFill>
          </a:ln>
        </p:spPr>
        <p:txBody>
          <a:bodyPr wrap="square" lIns="0" tIns="0" rIns="0" bIns="0" rtlCol="0"/>
          <a:lstStyle/>
          <a:p>
            <a:endParaRPr/>
          </a:p>
        </p:txBody>
      </p:sp>
      <p:sp>
        <p:nvSpPr>
          <p:cNvPr id="235" name="object 235"/>
          <p:cNvSpPr/>
          <p:nvPr/>
        </p:nvSpPr>
        <p:spPr>
          <a:xfrm>
            <a:off x="2030729" y="21666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6" name="object 236"/>
          <p:cNvSpPr/>
          <p:nvPr/>
        </p:nvSpPr>
        <p:spPr>
          <a:xfrm>
            <a:off x="2219960" y="19443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37" name="object 237"/>
          <p:cNvSpPr/>
          <p:nvPr/>
        </p:nvSpPr>
        <p:spPr>
          <a:xfrm>
            <a:off x="2019300" y="1767839"/>
            <a:ext cx="187960" cy="214153"/>
          </a:xfrm>
          <a:prstGeom prst="rect">
            <a:avLst/>
          </a:prstGeom>
          <a:blipFill>
            <a:blip r:embed="rId57" cstate="print"/>
            <a:stretch>
              <a:fillRect/>
            </a:stretch>
          </a:blipFill>
        </p:spPr>
        <p:txBody>
          <a:bodyPr wrap="square" lIns="0" tIns="0" rIns="0" bIns="0" rtlCol="0"/>
          <a:lstStyle/>
          <a:p>
            <a:endParaRPr/>
          </a:p>
        </p:txBody>
      </p:sp>
      <p:sp>
        <p:nvSpPr>
          <p:cNvPr id="238" name="object 238"/>
          <p:cNvSpPr/>
          <p:nvPr/>
        </p:nvSpPr>
        <p:spPr>
          <a:xfrm>
            <a:off x="2019300" y="1767839"/>
            <a:ext cx="187960" cy="213360"/>
          </a:xfrm>
          <a:custGeom>
            <a:avLst/>
            <a:gdLst/>
            <a:ahLst/>
            <a:cxnLst/>
            <a:rect l="l" t="t" r="r" b="b"/>
            <a:pathLst>
              <a:path w="187960" h="213360">
                <a:moveTo>
                  <a:pt x="0" y="68580"/>
                </a:moveTo>
                <a:lnTo>
                  <a:pt x="5714" y="121265"/>
                </a:lnTo>
                <a:lnTo>
                  <a:pt x="23058" y="159325"/>
                </a:lnTo>
                <a:lnTo>
                  <a:pt x="52506" y="199846"/>
                </a:lnTo>
                <a:lnTo>
                  <a:pt x="115093" y="213201"/>
                </a:lnTo>
                <a:lnTo>
                  <a:pt x="142894" y="204688"/>
                </a:lnTo>
                <a:lnTo>
                  <a:pt x="174029" y="164861"/>
                </a:lnTo>
                <a:lnTo>
                  <a:pt x="186174" y="123428"/>
                </a:lnTo>
                <a:lnTo>
                  <a:pt x="187960" y="115570"/>
                </a:lnTo>
                <a:lnTo>
                  <a:pt x="179526" y="79295"/>
                </a:lnTo>
                <a:lnTo>
                  <a:pt x="169068" y="51117"/>
                </a:lnTo>
                <a:lnTo>
                  <a:pt x="153134" y="26273"/>
                </a:lnTo>
                <a:lnTo>
                  <a:pt x="128269" y="0"/>
                </a:lnTo>
                <a:lnTo>
                  <a:pt x="86439" y="15359"/>
                </a:lnTo>
                <a:lnTo>
                  <a:pt x="60325" y="33337"/>
                </a:lnTo>
                <a:lnTo>
                  <a:pt x="36115" y="51792"/>
                </a:lnTo>
                <a:lnTo>
                  <a:pt x="0" y="68580"/>
                </a:lnTo>
                <a:close/>
              </a:path>
            </a:pathLst>
          </a:custGeom>
          <a:ln w="9344">
            <a:solidFill>
              <a:srgbClr val="7F003F"/>
            </a:solidFill>
          </a:ln>
        </p:spPr>
        <p:txBody>
          <a:bodyPr wrap="square" lIns="0" tIns="0" rIns="0" bIns="0" rtlCol="0"/>
          <a:lstStyle/>
          <a:p>
            <a:endParaRPr/>
          </a:p>
        </p:txBody>
      </p:sp>
      <p:sp>
        <p:nvSpPr>
          <p:cNvPr id="239" name="object 239"/>
          <p:cNvSpPr/>
          <p:nvPr/>
        </p:nvSpPr>
        <p:spPr>
          <a:xfrm>
            <a:off x="2019300" y="19888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0" name="object 240"/>
          <p:cNvSpPr/>
          <p:nvPr/>
        </p:nvSpPr>
        <p:spPr>
          <a:xfrm>
            <a:off x="2207260" y="17678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1" name="object 241"/>
          <p:cNvSpPr/>
          <p:nvPr/>
        </p:nvSpPr>
        <p:spPr>
          <a:xfrm>
            <a:off x="2171700" y="1965960"/>
            <a:ext cx="187960" cy="213994"/>
          </a:xfrm>
          <a:prstGeom prst="rect">
            <a:avLst/>
          </a:prstGeom>
          <a:blipFill>
            <a:blip r:embed="rId58" cstate="print"/>
            <a:stretch>
              <a:fillRect/>
            </a:stretch>
          </a:blipFill>
        </p:spPr>
        <p:txBody>
          <a:bodyPr wrap="square" lIns="0" tIns="0" rIns="0" bIns="0" rtlCol="0"/>
          <a:lstStyle/>
          <a:p>
            <a:endParaRPr/>
          </a:p>
        </p:txBody>
      </p:sp>
      <p:sp>
        <p:nvSpPr>
          <p:cNvPr id="242" name="object 242"/>
          <p:cNvSpPr/>
          <p:nvPr/>
        </p:nvSpPr>
        <p:spPr>
          <a:xfrm>
            <a:off x="2171700" y="1964689"/>
            <a:ext cx="189230" cy="214629"/>
          </a:xfrm>
          <a:custGeom>
            <a:avLst/>
            <a:gdLst/>
            <a:ahLst/>
            <a:cxnLst/>
            <a:rect l="l" t="t" r="r" b="b"/>
            <a:pathLst>
              <a:path w="189230" h="214630">
                <a:moveTo>
                  <a:pt x="0" y="69850"/>
                </a:moveTo>
                <a:lnTo>
                  <a:pt x="5714" y="122535"/>
                </a:lnTo>
                <a:lnTo>
                  <a:pt x="22860" y="160397"/>
                </a:lnTo>
                <a:lnTo>
                  <a:pt x="51435" y="200044"/>
                </a:lnTo>
                <a:lnTo>
                  <a:pt x="114934" y="214312"/>
                </a:lnTo>
                <a:lnTo>
                  <a:pt x="142874" y="205938"/>
                </a:lnTo>
                <a:lnTo>
                  <a:pt x="174228" y="165933"/>
                </a:lnTo>
                <a:lnTo>
                  <a:pt x="187245" y="123626"/>
                </a:lnTo>
                <a:lnTo>
                  <a:pt x="189230" y="115570"/>
                </a:lnTo>
                <a:lnTo>
                  <a:pt x="180260" y="79831"/>
                </a:lnTo>
                <a:lnTo>
                  <a:pt x="169862" y="51593"/>
                </a:lnTo>
                <a:lnTo>
                  <a:pt x="154225" y="26451"/>
                </a:lnTo>
                <a:lnTo>
                  <a:pt x="129539" y="0"/>
                </a:lnTo>
                <a:lnTo>
                  <a:pt x="86975" y="16093"/>
                </a:lnTo>
                <a:lnTo>
                  <a:pt x="60483" y="34448"/>
                </a:lnTo>
                <a:lnTo>
                  <a:pt x="36135" y="53042"/>
                </a:lnTo>
                <a:lnTo>
                  <a:pt x="0" y="69850"/>
                </a:lnTo>
                <a:close/>
              </a:path>
            </a:pathLst>
          </a:custGeom>
          <a:ln w="9344">
            <a:solidFill>
              <a:srgbClr val="7F003F"/>
            </a:solidFill>
          </a:ln>
        </p:spPr>
        <p:txBody>
          <a:bodyPr wrap="square" lIns="0" tIns="0" rIns="0" bIns="0" rtlCol="0"/>
          <a:lstStyle/>
          <a:p>
            <a:endParaRPr/>
          </a:p>
        </p:txBody>
      </p:sp>
      <p:sp>
        <p:nvSpPr>
          <p:cNvPr id="243" name="object 243"/>
          <p:cNvSpPr/>
          <p:nvPr/>
        </p:nvSpPr>
        <p:spPr>
          <a:xfrm>
            <a:off x="2171700" y="21869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4" name="object 244"/>
          <p:cNvSpPr/>
          <p:nvPr/>
        </p:nvSpPr>
        <p:spPr>
          <a:xfrm>
            <a:off x="2360929" y="19646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5" name="object 245"/>
          <p:cNvSpPr/>
          <p:nvPr/>
        </p:nvSpPr>
        <p:spPr>
          <a:xfrm>
            <a:off x="2146300" y="2113279"/>
            <a:ext cx="189230" cy="213201"/>
          </a:xfrm>
          <a:prstGeom prst="rect">
            <a:avLst/>
          </a:prstGeom>
          <a:blipFill>
            <a:blip r:embed="rId59" cstate="print"/>
            <a:stretch>
              <a:fillRect/>
            </a:stretch>
          </a:blipFill>
        </p:spPr>
        <p:txBody>
          <a:bodyPr wrap="square" lIns="0" tIns="0" rIns="0" bIns="0" rtlCol="0"/>
          <a:lstStyle/>
          <a:p>
            <a:endParaRPr/>
          </a:p>
        </p:txBody>
      </p:sp>
      <p:sp>
        <p:nvSpPr>
          <p:cNvPr id="246" name="object 246"/>
          <p:cNvSpPr/>
          <p:nvPr/>
        </p:nvSpPr>
        <p:spPr>
          <a:xfrm>
            <a:off x="2146300" y="2112010"/>
            <a:ext cx="189230" cy="214629"/>
          </a:xfrm>
          <a:custGeom>
            <a:avLst/>
            <a:gdLst/>
            <a:ahLst/>
            <a:cxnLst/>
            <a:rect l="l" t="t" r="r" b="b"/>
            <a:pathLst>
              <a:path w="189230" h="214630">
                <a:moveTo>
                  <a:pt x="0" y="69850"/>
                </a:moveTo>
                <a:lnTo>
                  <a:pt x="1964" y="87173"/>
                </a:lnTo>
                <a:lnTo>
                  <a:pt x="3333" y="104616"/>
                </a:lnTo>
                <a:lnTo>
                  <a:pt x="5893" y="121820"/>
                </a:lnTo>
                <a:lnTo>
                  <a:pt x="23058" y="160397"/>
                </a:lnTo>
                <a:lnTo>
                  <a:pt x="52506" y="200044"/>
                </a:lnTo>
                <a:lnTo>
                  <a:pt x="115252" y="214153"/>
                </a:lnTo>
                <a:lnTo>
                  <a:pt x="143430" y="205402"/>
                </a:lnTo>
                <a:lnTo>
                  <a:pt x="175299" y="165397"/>
                </a:lnTo>
                <a:lnTo>
                  <a:pt x="187444" y="123606"/>
                </a:lnTo>
                <a:lnTo>
                  <a:pt x="189230" y="115569"/>
                </a:lnTo>
                <a:lnTo>
                  <a:pt x="180796" y="79831"/>
                </a:lnTo>
                <a:lnTo>
                  <a:pt x="170338" y="51593"/>
                </a:lnTo>
                <a:lnTo>
                  <a:pt x="154404" y="26451"/>
                </a:lnTo>
                <a:lnTo>
                  <a:pt x="129539" y="0"/>
                </a:lnTo>
                <a:lnTo>
                  <a:pt x="87510" y="16093"/>
                </a:lnTo>
                <a:lnTo>
                  <a:pt x="60960" y="34448"/>
                </a:lnTo>
                <a:lnTo>
                  <a:pt x="36314" y="53042"/>
                </a:lnTo>
                <a:lnTo>
                  <a:pt x="0" y="69850"/>
                </a:lnTo>
                <a:close/>
              </a:path>
            </a:pathLst>
          </a:custGeom>
          <a:ln w="9344">
            <a:solidFill>
              <a:srgbClr val="7F003F"/>
            </a:solidFill>
          </a:ln>
        </p:spPr>
        <p:txBody>
          <a:bodyPr wrap="square" lIns="0" tIns="0" rIns="0" bIns="0" rtlCol="0"/>
          <a:lstStyle/>
          <a:p>
            <a:endParaRPr/>
          </a:p>
        </p:txBody>
      </p:sp>
      <p:sp>
        <p:nvSpPr>
          <p:cNvPr id="247" name="object 247"/>
          <p:cNvSpPr/>
          <p:nvPr/>
        </p:nvSpPr>
        <p:spPr>
          <a:xfrm>
            <a:off x="2146300" y="23342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8" name="object 248"/>
          <p:cNvSpPr/>
          <p:nvPr/>
        </p:nvSpPr>
        <p:spPr>
          <a:xfrm>
            <a:off x="2335529" y="21120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49" name="object 249"/>
          <p:cNvSpPr/>
          <p:nvPr/>
        </p:nvSpPr>
        <p:spPr>
          <a:xfrm>
            <a:off x="2096770" y="2272029"/>
            <a:ext cx="189230" cy="213836"/>
          </a:xfrm>
          <a:prstGeom prst="rect">
            <a:avLst/>
          </a:prstGeom>
          <a:blipFill>
            <a:blip r:embed="rId60" cstate="print"/>
            <a:stretch>
              <a:fillRect/>
            </a:stretch>
          </a:blipFill>
        </p:spPr>
        <p:txBody>
          <a:bodyPr wrap="square" lIns="0" tIns="0" rIns="0" bIns="0" rtlCol="0"/>
          <a:lstStyle/>
          <a:p>
            <a:endParaRPr/>
          </a:p>
        </p:txBody>
      </p:sp>
      <p:sp>
        <p:nvSpPr>
          <p:cNvPr id="250" name="object 250"/>
          <p:cNvSpPr/>
          <p:nvPr/>
        </p:nvSpPr>
        <p:spPr>
          <a:xfrm>
            <a:off x="2096770" y="2272029"/>
            <a:ext cx="189230" cy="214629"/>
          </a:xfrm>
          <a:custGeom>
            <a:avLst/>
            <a:gdLst/>
            <a:ahLst/>
            <a:cxnLst/>
            <a:rect l="l" t="t" r="r" b="b"/>
            <a:pathLst>
              <a:path w="189230" h="214630">
                <a:moveTo>
                  <a:pt x="0" y="68580"/>
                </a:moveTo>
                <a:lnTo>
                  <a:pt x="2162" y="86637"/>
                </a:lnTo>
                <a:lnTo>
                  <a:pt x="3968" y="104457"/>
                </a:lnTo>
                <a:lnTo>
                  <a:pt x="6965" y="121800"/>
                </a:lnTo>
                <a:lnTo>
                  <a:pt x="23594" y="159861"/>
                </a:lnTo>
                <a:lnTo>
                  <a:pt x="52526" y="199866"/>
                </a:lnTo>
                <a:lnTo>
                  <a:pt x="115252" y="214153"/>
                </a:lnTo>
                <a:lnTo>
                  <a:pt x="143430" y="205402"/>
                </a:lnTo>
                <a:lnTo>
                  <a:pt x="175299" y="164861"/>
                </a:lnTo>
                <a:lnTo>
                  <a:pt x="187444" y="123428"/>
                </a:lnTo>
                <a:lnTo>
                  <a:pt x="189230" y="115570"/>
                </a:lnTo>
                <a:lnTo>
                  <a:pt x="180796" y="79831"/>
                </a:lnTo>
                <a:lnTo>
                  <a:pt x="170338" y="51593"/>
                </a:lnTo>
                <a:lnTo>
                  <a:pt x="154404" y="26451"/>
                </a:lnTo>
                <a:lnTo>
                  <a:pt x="129540" y="0"/>
                </a:lnTo>
                <a:lnTo>
                  <a:pt x="87689" y="15537"/>
                </a:lnTo>
                <a:lnTo>
                  <a:pt x="61436" y="33813"/>
                </a:lnTo>
                <a:lnTo>
                  <a:pt x="36849" y="52327"/>
                </a:lnTo>
                <a:lnTo>
                  <a:pt x="0" y="68580"/>
                </a:lnTo>
                <a:close/>
              </a:path>
            </a:pathLst>
          </a:custGeom>
          <a:ln w="9344">
            <a:solidFill>
              <a:srgbClr val="7F003F"/>
            </a:solidFill>
          </a:ln>
        </p:spPr>
        <p:txBody>
          <a:bodyPr wrap="square" lIns="0" tIns="0" rIns="0" bIns="0" rtlCol="0"/>
          <a:lstStyle/>
          <a:p>
            <a:endParaRPr/>
          </a:p>
        </p:txBody>
      </p:sp>
      <p:sp>
        <p:nvSpPr>
          <p:cNvPr id="251" name="object 251"/>
          <p:cNvSpPr/>
          <p:nvPr/>
        </p:nvSpPr>
        <p:spPr>
          <a:xfrm>
            <a:off x="2096770" y="24942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2" name="object 252"/>
          <p:cNvSpPr/>
          <p:nvPr/>
        </p:nvSpPr>
        <p:spPr>
          <a:xfrm>
            <a:off x="2286000" y="22720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3" name="object 253"/>
          <p:cNvSpPr/>
          <p:nvPr/>
        </p:nvSpPr>
        <p:spPr>
          <a:xfrm>
            <a:off x="1863089" y="1658620"/>
            <a:ext cx="222250" cy="181609"/>
          </a:xfrm>
          <a:prstGeom prst="rect">
            <a:avLst/>
          </a:prstGeom>
          <a:blipFill>
            <a:blip r:embed="rId61" cstate="print"/>
            <a:stretch>
              <a:fillRect/>
            </a:stretch>
          </a:blipFill>
        </p:spPr>
        <p:txBody>
          <a:bodyPr wrap="square" lIns="0" tIns="0" rIns="0" bIns="0" rtlCol="0"/>
          <a:lstStyle/>
          <a:p>
            <a:endParaRPr/>
          </a:p>
        </p:txBody>
      </p:sp>
      <p:sp>
        <p:nvSpPr>
          <p:cNvPr id="254" name="object 254"/>
          <p:cNvSpPr/>
          <p:nvPr/>
        </p:nvSpPr>
        <p:spPr>
          <a:xfrm>
            <a:off x="1863725" y="1657350"/>
            <a:ext cx="221615" cy="182880"/>
          </a:xfrm>
          <a:custGeom>
            <a:avLst/>
            <a:gdLst/>
            <a:ahLst/>
            <a:cxnLst/>
            <a:rect l="l" t="t" r="r" b="b"/>
            <a:pathLst>
              <a:path w="221614" h="182880">
                <a:moveTo>
                  <a:pt x="150494" y="0"/>
                </a:moveTo>
                <a:lnTo>
                  <a:pt x="96023" y="5715"/>
                </a:lnTo>
                <a:lnTo>
                  <a:pt x="56276" y="22661"/>
                </a:lnTo>
                <a:lnTo>
                  <a:pt x="14366" y="50363"/>
                </a:lnTo>
                <a:lnTo>
                  <a:pt x="0" y="111283"/>
                </a:lnTo>
                <a:lnTo>
                  <a:pt x="9128" y="138211"/>
                </a:lnTo>
                <a:lnTo>
                  <a:pt x="50800" y="168949"/>
                </a:lnTo>
                <a:lnTo>
                  <a:pt x="93980" y="181094"/>
                </a:lnTo>
                <a:lnTo>
                  <a:pt x="102235" y="182879"/>
                </a:lnTo>
                <a:lnTo>
                  <a:pt x="139461" y="174466"/>
                </a:lnTo>
                <a:lnTo>
                  <a:pt x="168592" y="164147"/>
                </a:lnTo>
                <a:lnTo>
                  <a:pt x="194389" y="148589"/>
                </a:lnTo>
                <a:lnTo>
                  <a:pt x="221614" y="124460"/>
                </a:lnTo>
                <a:lnTo>
                  <a:pt x="205323" y="83939"/>
                </a:lnTo>
                <a:lnTo>
                  <a:pt x="186531" y="58419"/>
                </a:lnTo>
                <a:lnTo>
                  <a:pt x="167501" y="34805"/>
                </a:lnTo>
                <a:lnTo>
                  <a:pt x="150494" y="0"/>
                </a:lnTo>
                <a:close/>
              </a:path>
            </a:pathLst>
          </a:custGeom>
          <a:ln w="9344">
            <a:solidFill>
              <a:srgbClr val="7F003F"/>
            </a:solidFill>
          </a:ln>
        </p:spPr>
        <p:txBody>
          <a:bodyPr wrap="square" lIns="0" tIns="0" rIns="0" bIns="0" rtlCol="0"/>
          <a:lstStyle/>
          <a:p>
            <a:endParaRPr/>
          </a:p>
        </p:txBody>
      </p:sp>
      <p:sp>
        <p:nvSpPr>
          <p:cNvPr id="255" name="object 255"/>
          <p:cNvSpPr/>
          <p:nvPr/>
        </p:nvSpPr>
        <p:spPr>
          <a:xfrm>
            <a:off x="1855470" y="16573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6" name="object 256"/>
          <p:cNvSpPr/>
          <p:nvPr/>
        </p:nvSpPr>
        <p:spPr>
          <a:xfrm>
            <a:off x="2085339" y="18402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57" name="object 257"/>
          <p:cNvSpPr/>
          <p:nvPr/>
        </p:nvSpPr>
        <p:spPr>
          <a:xfrm>
            <a:off x="1790064" y="1529080"/>
            <a:ext cx="221615" cy="181610"/>
          </a:xfrm>
          <a:prstGeom prst="rect">
            <a:avLst/>
          </a:prstGeom>
          <a:blipFill>
            <a:blip r:embed="rId62" cstate="print"/>
            <a:stretch>
              <a:fillRect/>
            </a:stretch>
          </a:blipFill>
        </p:spPr>
        <p:txBody>
          <a:bodyPr wrap="square" lIns="0" tIns="0" rIns="0" bIns="0" rtlCol="0"/>
          <a:lstStyle/>
          <a:p>
            <a:endParaRPr/>
          </a:p>
        </p:txBody>
      </p:sp>
      <p:sp>
        <p:nvSpPr>
          <p:cNvPr id="258" name="object 258"/>
          <p:cNvSpPr/>
          <p:nvPr/>
        </p:nvSpPr>
        <p:spPr>
          <a:xfrm>
            <a:off x="1790700" y="1527810"/>
            <a:ext cx="222250" cy="182880"/>
          </a:xfrm>
          <a:custGeom>
            <a:avLst/>
            <a:gdLst/>
            <a:ahLst/>
            <a:cxnLst/>
            <a:rect l="l" t="t" r="r" b="b"/>
            <a:pathLst>
              <a:path w="222250" h="182880">
                <a:moveTo>
                  <a:pt x="149860" y="0"/>
                </a:moveTo>
                <a:lnTo>
                  <a:pt x="131603" y="1428"/>
                </a:lnTo>
                <a:lnTo>
                  <a:pt x="113347" y="2857"/>
                </a:lnTo>
                <a:lnTo>
                  <a:pt x="95567" y="5714"/>
                </a:lnTo>
                <a:lnTo>
                  <a:pt x="55840" y="22860"/>
                </a:lnTo>
                <a:lnTo>
                  <a:pt x="14803" y="51435"/>
                </a:lnTo>
                <a:lnTo>
                  <a:pt x="0" y="111442"/>
                </a:lnTo>
                <a:lnTo>
                  <a:pt x="8691" y="138231"/>
                </a:lnTo>
                <a:lnTo>
                  <a:pt x="50164" y="168949"/>
                </a:lnTo>
                <a:lnTo>
                  <a:pt x="93344" y="181094"/>
                </a:lnTo>
                <a:lnTo>
                  <a:pt x="101600" y="182879"/>
                </a:lnTo>
                <a:lnTo>
                  <a:pt x="139025" y="174664"/>
                </a:lnTo>
                <a:lnTo>
                  <a:pt x="168592" y="164782"/>
                </a:lnTo>
                <a:lnTo>
                  <a:pt x="194825" y="149661"/>
                </a:lnTo>
                <a:lnTo>
                  <a:pt x="222250" y="125729"/>
                </a:lnTo>
                <a:lnTo>
                  <a:pt x="205938" y="84653"/>
                </a:lnTo>
                <a:lnTo>
                  <a:pt x="187007" y="59054"/>
                </a:lnTo>
                <a:lnTo>
                  <a:pt x="167600" y="35361"/>
                </a:lnTo>
                <a:lnTo>
                  <a:pt x="149860" y="0"/>
                </a:lnTo>
                <a:close/>
              </a:path>
            </a:pathLst>
          </a:custGeom>
          <a:ln w="9344">
            <a:solidFill>
              <a:srgbClr val="7F003F"/>
            </a:solidFill>
          </a:ln>
        </p:spPr>
        <p:txBody>
          <a:bodyPr wrap="square" lIns="0" tIns="0" rIns="0" bIns="0" rtlCol="0"/>
          <a:lstStyle/>
          <a:p>
            <a:endParaRPr/>
          </a:p>
        </p:txBody>
      </p:sp>
      <p:sp>
        <p:nvSpPr>
          <p:cNvPr id="259" name="object 259"/>
          <p:cNvSpPr/>
          <p:nvPr/>
        </p:nvSpPr>
        <p:spPr>
          <a:xfrm>
            <a:off x="1781810" y="15278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0" name="object 260"/>
          <p:cNvSpPr/>
          <p:nvPr/>
        </p:nvSpPr>
        <p:spPr>
          <a:xfrm>
            <a:off x="2012950" y="17106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1" name="object 261"/>
          <p:cNvSpPr/>
          <p:nvPr/>
        </p:nvSpPr>
        <p:spPr>
          <a:xfrm>
            <a:off x="1692910" y="1551146"/>
            <a:ext cx="189229" cy="212883"/>
          </a:xfrm>
          <a:prstGeom prst="rect">
            <a:avLst/>
          </a:prstGeom>
          <a:blipFill>
            <a:blip r:embed="rId63" cstate="print"/>
            <a:stretch>
              <a:fillRect/>
            </a:stretch>
          </a:blipFill>
        </p:spPr>
        <p:txBody>
          <a:bodyPr wrap="square" lIns="0" tIns="0" rIns="0" bIns="0" rtlCol="0"/>
          <a:lstStyle/>
          <a:p>
            <a:endParaRPr/>
          </a:p>
        </p:txBody>
      </p:sp>
      <p:sp>
        <p:nvSpPr>
          <p:cNvPr id="262" name="object 262"/>
          <p:cNvSpPr/>
          <p:nvPr/>
        </p:nvSpPr>
        <p:spPr>
          <a:xfrm>
            <a:off x="1692910" y="1550987"/>
            <a:ext cx="189230" cy="214629"/>
          </a:xfrm>
          <a:custGeom>
            <a:avLst/>
            <a:gdLst/>
            <a:ahLst/>
            <a:cxnLst/>
            <a:rect l="l" t="t" r="r" b="b"/>
            <a:pathLst>
              <a:path w="189230" h="214630">
                <a:moveTo>
                  <a:pt x="0" y="144462"/>
                </a:moveTo>
                <a:lnTo>
                  <a:pt x="2143" y="126424"/>
                </a:lnTo>
                <a:lnTo>
                  <a:pt x="3809" y="108743"/>
                </a:lnTo>
                <a:lnTo>
                  <a:pt x="6429" y="91777"/>
                </a:lnTo>
                <a:lnTo>
                  <a:pt x="23058" y="53915"/>
                </a:lnTo>
                <a:lnTo>
                  <a:pt x="52506" y="14267"/>
                </a:lnTo>
                <a:lnTo>
                  <a:pt x="115252" y="0"/>
                </a:lnTo>
                <a:lnTo>
                  <a:pt x="143430" y="8374"/>
                </a:lnTo>
                <a:lnTo>
                  <a:pt x="175299" y="48379"/>
                </a:lnTo>
                <a:lnTo>
                  <a:pt x="187444" y="90685"/>
                </a:lnTo>
                <a:lnTo>
                  <a:pt x="189229" y="98742"/>
                </a:lnTo>
                <a:lnTo>
                  <a:pt x="180796" y="134302"/>
                </a:lnTo>
                <a:lnTo>
                  <a:pt x="170338" y="162242"/>
                </a:lnTo>
                <a:lnTo>
                  <a:pt x="154404" y="187325"/>
                </a:lnTo>
                <a:lnTo>
                  <a:pt x="129539" y="214312"/>
                </a:lnTo>
                <a:lnTo>
                  <a:pt x="87510" y="198219"/>
                </a:lnTo>
                <a:lnTo>
                  <a:pt x="60960" y="179863"/>
                </a:lnTo>
                <a:lnTo>
                  <a:pt x="36314" y="161270"/>
                </a:lnTo>
                <a:lnTo>
                  <a:pt x="0" y="144462"/>
                </a:lnTo>
                <a:close/>
              </a:path>
            </a:pathLst>
          </a:custGeom>
          <a:ln w="9344">
            <a:solidFill>
              <a:srgbClr val="7F003F"/>
            </a:solidFill>
          </a:ln>
        </p:spPr>
        <p:txBody>
          <a:bodyPr wrap="square" lIns="0" tIns="0" rIns="0" bIns="0" rtlCol="0"/>
          <a:lstStyle/>
          <a:p>
            <a:endParaRPr/>
          </a:p>
        </p:txBody>
      </p:sp>
      <p:sp>
        <p:nvSpPr>
          <p:cNvPr id="263" name="object 263"/>
          <p:cNvSpPr/>
          <p:nvPr/>
        </p:nvSpPr>
        <p:spPr>
          <a:xfrm>
            <a:off x="1692910" y="15430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4" name="object 264"/>
          <p:cNvSpPr/>
          <p:nvPr/>
        </p:nvSpPr>
        <p:spPr>
          <a:xfrm>
            <a:off x="1882139" y="17653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5" name="object 265"/>
          <p:cNvSpPr/>
          <p:nvPr/>
        </p:nvSpPr>
        <p:spPr>
          <a:xfrm>
            <a:off x="1765300" y="1651476"/>
            <a:ext cx="186689" cy="212883"/>
          </a:xfrm>
          <a:prstGeom prst="rect">
            <a:avLst/>
          </a:prstGeom>
          <a:blipFill>
            <a:blip r:embed="rId64" cstate="print"/>
            <a:stretch>
              <a:fillRect/>
            </a:stretch>
          </a:blipFill>
        </p:spPr>
        <p:txBody>
          <a:bodyPr wrap="square" lIns="0" tIns="0" rIns="0" bIns="0" rtlCol="0"/>
          <a:lstStyle/>
          <a:p>
            <a:endParaRPr/>
          </a:p>
        </p:txBody>
      </p:sp>
      <p:sp>
        <p:nvSpPr>
          <p:cNvPr id="266" name="object 266"/>
          <p:cNvSpPr/>
          <p:nvPr/>
        </p:nvSpPr>
        <p:spPr>
          <a:xfrm>
            <a:off x="1764029" y="1650682"/>
            <a:ext cx="189230" cy="213995"/>
          </a:xfrm>
          <a:custGeom>
            <a:avLst/>
            <a:gdLst/>
            <a:ahLst/>
            <a:cxnLst/>
            <a:rect l="l" t="t" r="r" b="b"/>
            <a:pathLst>
              <a:path w="189230" h="213994">
                <a:moveTo>
                  <a:pt x="0" y="145097"/>
                </a:moveTo>
                <a:lnTo>
                  <a:pt x="1964" y="127059"/>
                </a:lnTo>
                <a:lnTo>
                  <a:pt x="3333" y="109378"/>
                </a:lnTo>
                <a:lnTo>
                  <a:pt x="5893" y="92412"/>
                </a:lnTo>
                <a:lnTo>
                  <a:pt x="23058" y="54352"/>
                </a:lnTo>
                <a:lnTo>
                  <a:pt x="52506" y="13831"/>
                </a:lnTo>
                <a:lnTo>
                  <a:pt x="115093" y="0"/>
                </a:lnTo>
                <a:lnTo>
                  <a:pt x="142894" y="8453"/>
                </a:lnTo>
                <a:lnTo>
                  <a:pt x="174763" y="48815"/>
                </a:lnTo>
                <a:lnTo>
                  <a:pt x="187424" y="90249"/>
                </a:lnTo>
                <a:lnTo>
                  <a:pt x="189230" y="98107"/>
                </a:lnTo>
                <a:lnTo>
                  <a:pt x="180260" y="134381"/>
                </a:lnTo>
                <a:lnTo>
                  <a:pt x="169862" y="162560"/>
                </a:lnTo>
                <a:lnTo>
                  <a:pt x="154225" y="187404"/>
                </a:lnTo>
                <a:lnTo>
                  <a:pt x="129539" y="213677"/>
                </a:lnTo>
                <a:lnTo>
                  <a:pt x="87510" y="198318"/>
                </a:lnTo>
                <a:lnTo>
                  <a:pt x="60960" y="180339"/>
                </a:lnTo>
                <a:lnTo>
                  <a:pt x="36314" y="161885"/>
                </a:lnTo>
                <a:lnTo>
                  <a:pt x="0" y="145097"/>
                </a:lnTo>
                <a:close/>
              </a:path>
            </a:pathLst>
          </a:custGeom>
          <a:ln w="9344">
            <a:solidFill>
              <a:srgbClr val="7F003F"/>
            </a:solidFill>
          </a:ln>
        </p:spPr>
        <p:txBody>
          <a:bodyPr wrap="square" lIns="0" tIns="0" rIns="0" bIns="0" rtlCol="0"/>
          <a:lstStyle/>
          <a:p>
            <a:endParaRPr/>
          </a:p>
        </p:txBody>
      </p:sp>
      <p:sp>
        <p:nvSpPr>
          <p:cNvPr id="267" name="object 267"/>
          <p:cNvSpPr/>
          <p:nvPr/>
        </p:nvSpPr>
        <p:spPr>
          <a:xfrm>
            <a:off x="1764029" y="16421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8" name="object 268"/>
          <p:cNvSpPr/>
          <p:nvPr/>
        </p:nvSpPr>
        <p:spPr>
          <a:xfrm>
            <a:off x="1953260" y="18643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69" name="object 269"/>
          <p:cNvSpPr/>
          <p:nvPr/>
        </p:nvSpPr>
        <p:spPr>
          <a:xfrm>
            <a:off x="1936750" y="2033587"/>
            <a:ext cx="187960" cy="213042"/>
          </a:xfrm>
          <a:prstGeom prst="rect">
            <a:avLst/>
          </a:prstGeom>
          <a:blipFill>
            <a:blip r:embed="rId65" cstate="print"/>
            <a:stretch>
              <a:fillRect/>
            </a:stretch>
          </a:blipFill>
        </p:spPr>
        <p:txBody>
          <a:bodyPr wrap="square" lIns="0" tIns="0" rIns="0" bIns="0" rtlCol="0"/>
          <a:lstStyle/>
          <a:p>
            <a:endParaRPr/>
          </a:p>
        </p:txBody>
      </p:sp>
      <p:sp>
        <p:nvSpPr>
          <p:cNvPr id="270" name="object 270"/>
          <p:cNvSpPr/>
          <p:nvPr/>
        </p:nvSpPr>
        <p:spPr>
          <a:xfrm>
            <a:off x="1936750" y="2032476"/>
            <a:ext cx="189230" cy="214629"/>
          </a:xfrm>
          <a:custGeom>
            <a:avLst/>
            <a:gdLst/>
            <a:ahLst/>
            <a:cxnLst/>
            <a:rect l="l" t="t" r="r" b="b"/>
            <a:pathLst>
              <a:path w="189230" h="214630">
                <a:moveTo>
                  <a:pt x="0" y="145573"/>
                </a:moveTo>
                <a:lnTo>
                  <a:pt x="5714" y="92888"/>
                </a:lnTo>
                <a:lnTo>
                  <a:pt x="22860" y="54828"/>
                </a:lnTo>
                <a:lnTo>
                  <a:pt x="51435" y="14307"/>
                </a:lnTo>
                <a:lnTo>
                  <a:pt x="114934" y="0"/>
                </a:lnTo>
                <a:lnTo>
                  <a:pt x="142874" y="8751"/>
                </a:lnTo>
                <a:lnTo>
                  <a:pt x="174228" y="49291"/>
                </a:lnTo>
                <a:lnTo>
                  <a:pt x="187245" y="90725"/>
                </a:lnTo>
                <a:lnTo>
                  <a:pt x="189230" y="98583"/>
                </a:lnTo>
                <a:lnTo>
                  <a:pt x="180260" y="134322"/>
                </a:lnTo>
                <a:lnTo>
                  <a:pt x="169862" y="162560"/>
                </a:lnTo>
                <a:lnTo>
                  <a:pt x="154225" y="187702"/>
                </a:lnTo>
                <a:lnTo>
                  <a:pt x="129539" y="214153"/>
                </a:lnTo>
                <a:lnTo>
                  <a:pt x="86975" y="198616"/>
                </a:lnTo>
                <a:lnTo>
                  <a:pt x="60483" y="180340"/>
                </a:lnTo>
                <a:lnTo>
                  <a:pt x="36135" y="161825"/>
                </a:lnTo>
                <a:lnTo>
                  <a:pt x="0" y="145573"/>
                </a:lnTo>
                <a:close/>
              </a:path>
            </a:pathLst>
          </a:custGeom>
          <a:ln w="9344">
            <a:solidFill>
              <a:srgbClr val="7F003F"/>
            </a:solidFill>
          </a:ln>
        </p:spPr>
        <p:txBody>
          <a:bodyPr wrap="square" lIns="0" tIns="0" rIns="0" bIns="0" rtlCol="0"/>
          <a:lstStyle/>
          <a:p>
            <a:endParaRPr/>
          </a:p>
        </p:txBody>
      </p:sp>
      <p:sp>
        <p:nvSpPr>
          <p:cNvPr id="271" name="object 271"/>
          <p:cNvSpPr/>
          <p:nvPr/>
        </p:nvSpPr>
        <p:spPr>
          <a:xfrm>
            <a:off x="1936750" y="20243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2" name="object 272"/>
          <p:cNvSpPr/>
          <p:nvPr/>
        </p:nvSpPr>
        <p:spPr>
          <a:xfrm>
            <a:off x="2125979" y="22466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3" name="object 273"/>
          <p:cNvSpPr/>
          <p:nvPr/>
        </p:nvSpPr>
        <p:spPr>
          <a:xfrm>
            <a:off x="1911350" y="1886267"/>
            <a:ext cx="189230" cy="213042"/>
          </a:xfrm>
          <a:prstGeom prst="rect">
            <a:avLst/>
          </a:prstGeom>
          <a:blipFill>
            <a:blip r:embed="rId66" cstate="print"/>
            <a:stretch>
              <a:fillRect/>
            </a:stretch>
          </a:blipFill>
        </p:spPr>
        <p:txBody>
          <a:bodyPr wrap="square" lIns="0" tIns="0" rIns="0" bIns="0" rtlCol="0"/>
          <a:lstStyle/>
          <a:p>
            <a:endParaRPr/>
          </a:p>
        </p:txBody>
      </p:sp>
      <p:sp>
        <p:nvSpPr>
          <p:cNvPr id="274" name="object 274"/>
          <p:cNvSpPr/>
          <p:nvPr/>
        </p:nvSpPr>
        <p:spPr>
          <a:xfrm>
            <a:off x="1911350" y="1886108"/>
            <a:ext cx="189230" cy="213360"/>
          </a:xfrm>
          <a:custGeom>
            <a:avLst/>
            <a:gdLst/>
            <a:ahLst/>
            <a:cxnLst/>
            <a:rect l="l" t="t" r="r" b="b"/>
            <a:pathLst>
              <a:path w="189230" h="213360">
                <a:moveTo>
                  <a:pt x="0" y="144621"/>
                </a:moveTo>
                <a:lnTo>
                  <a:pt x="2162" y="126583"/>
                </a:lnTo>
                <a:lnTo>
                  <a:pt x="3968" y="108902"/>
                </a:lnTo>
                <a:lnTo>
                  <a:pt x="6965" y="91936"/>
                </a:lnTo>
                <a:lnTo>
                  <a:pt x="23594" y="53875"/>
                </a:lnTo>
                <a:lnTo>
                  <a:pt x="52526" y="13354"/>
                </a:lnTo>
                <a:lnTo>
                  <a:pt x="115252" y="0"/>
                </a:lnTo>
                <a:lnTo>
                  <a:pt x="143430" y="8512"/>
                </a:lnTo>
                <a:lnTo>
                  <a:pt x="175299" y="48339"/>
                </a:lnTo>
                <a:lnTo>
                  <a:pt x="187444" y="89773"/>
                </a:lnTo>
                <a:lnTo>
                  <a:pt x="189230" y="97631"/>
                </a:lnTo>
                <a:lnTo>
                  <a:pt x="180796" y="133905"/>
                </a:lnTo>
                <a:lnTo>
                  <a:pt x="170338" y="162083"/>
                </a:lnTo>
                <a:lnTo>
                  <a:pt x="154404" y="186928"/>
                </a:lnTo>
                <a:lnTo>
                  <a:pt x="129539" y="213201"/>
                </a:lnTo>
                <a:lnTo>
                  <a:pt x="87689" y="197842"/>
                </a:lnTo>
                <a:lnTo>
                  <a:pt x="61436" y="179863"/>
                </a:lnTo>
                <a:lnTo>
                  <a:pt x="36849" y="161409"/>
                </a:lnTo>
                <a:lnTo>
                  <a:pt x="0" y="144621"/>
                </a:lnTo>
                <a:close/>
              </a:path>
            </a:pathLst>
          </a:custGeom>
          <a:ln w="9344">
            <a:solidFill>
              <a:srgbClr val="7F003F"/>
            </a:solidFill>
          </a:ln>
        </p:spPr>
        <p:txBody>
          <a:bodyPr wrap="square" lIns="0" tIns="0" rIns="0" bIns="0" rtlCol="0"/>
          <a:lstStyle/>
          <a:p>
            <a:endParaRPr/>
          </a:p>
        </p:txBody>
      </p:sp>
      <p:sp>
        <p:nvSpPr>
          <p:cNvPr id="275" name="object 275"/>
          <p:cNvSpPr/>
          <p:nvPr/>
        </p:nvSpPr>
        <p:spPr>
          <a:xfrm>
            <a:off x="1911350" y="18783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6" name="object 276"/>
          <p:cNvSpPr/>
          <p:nvPr/>
        </p:nvSpPr>
        <p:spPr>
          <a:xfrm>
            <a:off x="2100579" y="20993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77" name="object 277"/>
          <p:cNvSpPr/>
          <p:nvPr/>
        </p:nvSpPr>
        <p:spPr>
          <a:xfrm>
            <a:off x="1861820" y="1726882"/>
            <a:ext cx="189230" cy="213677"/>
          </a:xfrm>
          <a:prstGeom prst="rect">
            <a:avLst/>
          </a:prstGeom>
          <a:blipFill>
            <a:blip r:embed="rId67" cstate="print"/>
            <a:stretch>
              <a:fillRect/>
            </a:stretch>
          </a:blipFill>
        </p:spPr>
        <p:txBody>
          <a:bodyPr wrap="square" lIns="0" tIns="0" rIns="0" bIns="0" rtlCol="0"/>
          <a:lstStyle/>
          <a:p>
            <a:endParaRPr/>
          </a:p>
        </p:txBody>
      </p:sp>
      <p:sp>
        <p:nvSpPr>
          <p:cNvPr id="278" name="object 278"/>
          <p:cNvSpPr/>
          <p:nvPr/>
        </p:nvSpPr>
        <p:spPr>
          <a:xfrm>
            <a:off x="1861820" y="1726406"/>
            <a:ext cx="189230" cy="214629"/>
          </a:xfrm>
          <a:custGeom>
            <a:avLst/>
            <a:gdLst/>
            <a:ahLst/>
            <a:cxnLst/>
            <a:rect l="l" t="t" r="r" b="b"/>
            <a:pathLst>
              <a:path w="189230" h="214630">
                <a:moveTo>
                  <a:pt x="0" y="144303"/>
                </a:moveTo>
                <a:lnTo>
                  <a:pt x="1964" y="126980"/>
                </a:lnTo>
                <a:lnTo>
                  <a:pt x="3333" y="109537"/>
                </a:lnTo>
                <a:lnTo>
                  <a:pt x="5893" y="92332"/>
                </a:lnTo>
                <a:lnTo>
                  <a:pt x="23058" y="53756"/>
                </a:lnTo>
                <a:lnTo>
                  <a:pt x="52506" y="14108"/>
                </a:lnTo>
                <a:lnTo>
                  <a:pt x="115252" y="0"/>
                </a:lnTo>
                <a:lnTo>
                  <a:pt x="143430" y="8751"/>
                </a:lnTo>
                <a:lnTo>
                  <a:pt x="175299" y="48756"/>
                </a:lnTo>
                <a:lnTo>
                  <a:pt x="187444" y="90547"/>
                </a:lnTo>
                <a:lnTo>
                  <a:pt x="189230" y="98583"/>
                </a:lnTo>
                <a:lnTo>
                  <a:pt x="180796" y="134322"/>
                </a:lnTo>
                <a:lnTo>
                  <a:pt x="170338" y="162560"/>
                </a:lnTo>
                <a:lnTo>
                  <a:pt x="154404" y="187702"/>
                </a:lnTo>
                <a:lnTo>
                  <a:pt x="129540" y="214153"/>
                </a:lnTo>
                <a:lnTo>
                  <a:pt x="87510" y="198060"/>
                </a:lnTo>
                <a:lnTo>
                  <a:pt x="60959" y="179705"/>
                </a:lnTo>
                <a:lnTo>
                  <a:pt x="36314" y="161111"/>
                </a:lnTo>
                <a:lnTo>
                  <a:pt x="0" y="144303"/>
                </a:lnTo>
                <a:close/>
              </a:path>
            </a:pathLst>
          </a:custGeom>
          <a:ln w="9344">
            <a:solidFill>
              <a:srgbClr val="7F003F"/>
            </a:solidFill>
          </a:ln>
        </p:spPr>
        <p:txBody>
          <a:bodyPr wrap="square" lIns="0" tIns="0" rIns="0" bIns="0" rtlCol="0"/>
          <a:lstStyle/>
          <a:p>
            <a:endParaRPr/>
          </a:p>
        </p:txBody>
      </p:sp>
      <p:sp>
        <p:nvSpPr>
          <p:cNvPr id="279" name="object 279"/>
          <p:cNvSpPr/>
          <p:nvPr/>
        </p:nvSpPr>
        <p:spPr>
          <a:xfrm>
            <a:off x="1861820" y="17183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0" name="object 280"/>
          <p:cNvSpPr/>
          <p:nvPr/>
        </p:nvSpPr>
        <p:spPr>
          <a:xfrm>
            <a:off x="2051050" y="19405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1" name="object 281"/>
          <p:cNvSpPr/>
          <p:nvPr/>
        </p:nvSpPr>
        <p:spPr>
          <a:xfrm>
            <a:off x="1932939" y="2042160"/>
            <a:ext cx="189230" cy="213994"/>
          </a:xfrm>
          <a:prstGeom prst="rect">
            <a:avLst/>
          </a:prstGeom>
          <a:blipFill>
            <a:blip r:embed="rId68" cstate="print"/>
            <a:stretch>
              <a:fillRect/>
            </a:stretch>
          </a:blipFill>
        </p:spPr>
        <p:txBody>
          <a:bodyPr wrap="square" lIns="0" tIns="0" rIns="0" bIns="0" rtlCol="0"/>
          <a:lstStyle/>
          <a:p>
            <a:endParaRPr/>
          </a:p>
        </p:txBody>
      </p:sp>
      <p:sp>
        <p:nvSpPr>
          <p:cNvPr id="282" name="object 282"/>
          <p:cNvSpPr/>
          <p:nvPr/>
        </p:nvSpPr>
        <p:spPr>
          <a:xfrm>
            <a:off x="1932939" y="2042160"/>
            <a:ext cx="189230" cy="214629"/>
          </a:xfrm>
          <a:custGeom>
            <a:avLst/>
            <a:gdLst/>
            <a:ahLst/>
            <a:cxnLst/>
            <a:rect l="l" t="t" r="r" b="b"/>
            <a:pathLst>
              <a:path w="189230" h="214630">
                <a:moveTo>
                  <a:pt x="0" y="68579"/>
                </a:moveTo>
                <a:lnTo>
                  <a:pt x="5715" y="121265"/>
                </a:lnTo>
                <a:lnTo>
                  <a:pt x="23058" y="159325"/>
                </a:lnTo>
                <a:lnTo>
                  <a:pt x="52506" y="199846"/>
                </a:lnTo>
                <a:lnTo>
                  <a:pt x="115252" y="214153"/>
                </a:lnTo>
                <a:lnTo>
                  <a:pt x="143430" y="205402"/>
                </a:lnTo>
                <a:lnTo>
                  <a:pt x="175299" y="164861"/>
                </a:lnTo>
                <a:lnTo>
                  <a:pt x="187444" y="123428"/>
                </a:lnTo>
                <a:lnTo>
                  <a:pt x="189230" y="115569"/>
                </a:lnTo>
                <a:lnTo>
                  <a:pt x="180796" y="79295"/>
                </a:lnTo>
                <a:lnTo>
                  <a:pt x="170338" y="51117"/>
                </a:lnTo>
                <a:lnTo>
                  <a:pt x="154404" y="26273"/>
                </a:lnTo>
                <a:lnTo>
                  <a:pt x="129540" y="0"/>
                </a:lnTo>
                <a:lnTo>
                  <a:pt x="87510" y="15537"/>
                </a:lnTo>
                <a:lnTo>
                  <a:pt x="60959" y="33813"/>
                </a:lnTo>
                <a:lnTo>
                  <a:pt x="36314" y="52327"/>
                </a:lnTo>
                <a:lnTo>
                  <a:pt x="0" y="68579"/>
                </a:lnTo>
                <a:close/>
              </a:path>
            </a:pathLst>
          </a:custGeom>
          <a:ln w="9344">
            <a:solidFill>
              <a:srgbClr val="7F003F"/>
            </a:solidFill>
          </a:ln>
        </p:spPr>
        <p:txBody>
          <a:bodyPr wrap="square" lIns="0" tIns="0" rIns="0" bIns="0" rtlCol="0"/>
          <a:lstStyle/>
          <a:p>
            <a:endParaRPr/>
          </a:p>
        </p:txBody>
      </p:sp>
      <p:sp>
        <p:nvSpPr>
          <p:cNvPr id="283" name="object 283"/>
          <p:cNvSpPr/>
          <p:nvPr/>
        </p:nvSpPr>
        <p:spPr>
          <a:xfrm>
            <a:off x="1932939" y="22644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4" name="object 284"/>
          <p:cNvSpPr/>
          <p:nvPr/>
        </p:nvSpPr>
        <p:spPr>
          <a:xfrm>
            <a:off x="2122170" y="20421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5" name="object 285"/>
          <p:cNvSpPr/>
          <p:nvPr/>
        </p:nvSpPr>
        <p:spPr>
          <a:xfrm>
            <a:off x="1908810" y="2189479"/>
            <a:ext cx="187959" cy="214153"/>
          </a:xfrm>
          <a:prstGeom prst="rect">
            <a:avLst/>
          </a:prstGeom>
          <a:blipFill>
            <a:blip r:embed="rId69" cstate="print"/>
            <a:stretch>
              <a:fillRect/>
            </a:stretch>
          </a:blipFill>
        </p:spPr>
        <p:txBody>
          <a:bodyPr wrap="square" lIns="0" tIns="0" rIns="0" bIns="0" rtlCol="0"/>
          <a:lstStyle/>
          <a:p>
            <a:endParaRPr/>
          </a:p>
        </p:txBody>
      </p:sp>
      <p:sp>
        <p:nvSpPr>
          <p:cNvPr id="286" name="object 286"/>
          <p:cNvSpPr/>
          <p:nvPr/>
        </p:nvSpPr>
        <p:spPr>
          <a:xfrm>
            <a:off x="1908810" y="2188210"/>
            <a:ext cx="187960" cy="214629"/>
          </a:xfrm>
          <a:custGeom>
            <a:avLst/>
            <a:gdLst/>
            <a:ahLst/>
            <a:cxnLst/>
            <a:rect l="l" t="t" r="r" b="b"/>
            <a:pathLst>
              <a:path w="187960" h="214630">
                <a:moveTo>
                  <a:pt x="0" y="69850"/>
                </a:moveTo>
                <a:lnTo>
                  <a:pt x="5714" y="122535"/>
                </a:lnTo>
                <a:lnTo>
                  <a:pt x="22859" y="160397"/>
                </a:lnTo>
                <a:lnTo>
                  <a:pt x="51435" y="200044"/>
                </a:lnTo>
                <a:lnTo>
                  <a:pt x="114458" y="214312"/>
                </a:lnTo>
                <a:lnTo>
                  <a:pt x="142339" y="205938"/>
                </a:lnTo>
                <a:lnTo>
                  <a:pt x="174029" y="165933"/>
                </a:lnTo>
                <a:lnTo>
                  <a:pt x="186174" y="123626"/>
                </a:lnTo>
                <a:lnTo>
                  <a:pt x="187959" y="115569"/>
                </a:lnTo>
                <a:lnTo>
                  <a:pt x="179526" y="80010"/>
                </a:lnTo>
                <a:lnTo>
                  <a:pt x="169068" y="52070"/>
                </a:lnTo>
                <a:lnTo>
                  <a:pt x="153134" y="26987"/>
                </a:lnTo>
                <a:lnTo>
                  <a:pt x="128269" y="0"/>
                </a:lnTo>
                <a:lnTo>
                  <a:pt x="86439" y="16093"/>
                </a:lnTo>
                <a:lnTo>
                  <a:pt x="60324" y="34448"/>
                </a:lnTo>
                <a:lnTo>
                  <a:pt x="36115" y="53042"/>
                </a:lnTo>
                <a:lnTo>
                  <a:pt x="0" y="69850"/>
                </a:lnTo>
                <a:close/>
              </a:path>
            </a:pathLst>
          </a:custGeom>
          <a:ln w="9344">
            <a:solidFill>
              <a:srgbClr val="7F003F"/>
            </a:solidFill>
          </a:ln>
        </p:spPr>
        <p:txBody>
          <a:bodyPr wrap="square" lIns="0" tIns="0" rIns="0" bIns="0" rtlCol="0"/>
          <a:lstStyle/>
          <a:p>
            <a:endParaRPr/>
          </a:p>
        </p:txBody>
      </p:sp>
      <p:sp>
        <p:nvSpPr>
          <p:cNvPr id="287" name="object 287"/>
          <p:cNvSpPr/>
          <p:nvPr/>
        </p:nvSpPr>
        <p:spPr>
          <a:xfrm>
            <a:off x="1908810" y="24104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8" name="object 288"/>
          <p:cNvSpPr/>
          <p:nvPr/>
        </p:nvSpPr>
        <p:spPr>
          <a:xfrm>
            <a:off x="2096770" y="21882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89" name="object 289"/>
          <p:cNvSpPr/>
          <p:nvPr/>
        </p:nvSpPr>
        <p:spPr>
          <a:xfrm>
            <a:off x="1799589" y="2042636"/>
            <a:ext cx="187960" cy="212883"/>
          </a:xfrm>
          <a:prstGeom prst="rect">
            <a:avLst/>
          </a:prstGeom>
          <a:blipFill>
            <a:blip r:embed="rId70" cstate="print"/>
            <a:stretch>
              <a:fillRect/>
            </a:stretch>
          </a:blipFill>
        </p:spPr>
        <p:txBody>
          <a:bodyPr wrap="square" lIns="0" tIns="0" rIns="0" bIns="0" rtlCol="0"/>
          <a:lstStyle/>
          <a:p>
            <a:endParaRPr/>
          </a:p>
        </p:txBody>
      </p:sp>
      <p:sp>
        <p:nvSpPr>
          <p:cNvPr id="290" name="object 290"/>
          <p:cNvSpPr/>
          <p:nvPr/>
        </p:nvSpPr>
        <p:spPr>
          <a:xfrm>
            <a:off x="1799589" y="2042636"/>
            <a:ext cx="189230" cy="214629"/>
          </a:xfrm>
          <a:custGeom>
            <a:avLst/>
            <a:gdLst/>
            <a:ahLst/>
            <a:cxnLst/>
            <a:rect l="l" t="t" r="r" b="b"/>
            <a:pathLst>
              <a:path w="189230" h="214630">
                <a:moveTo>
                  <a:pt x="0" y="144303"/>
                </a:moveTo>
                <a:lnTo>
                  <a:pt x="1428" y="126980"/>
                </a:lnTo>
                <a:lnTo>
                  <a:pt x="2857" y="109537"/>
                </a:lnTo>
                <a:lnTo>
                  <a:pt x="5715" y="92332"/>
                </a:lnTo>
                <a:lnTo>
                  <a:pt x="22860" y="53756"/>
                </a:lnTo>
                <a:lnTo>
                  <a:pt x="51434" y="14108"/>
                </a:lnTo>
                <a:lnTo>
                  <a:pt x="114935" y="0"/>
                </a:lnTo>
                <a:lnTo>
                  <a:pt x="142875" y="8751"/>
                </a:lnTo>
                <a:lnTo>
                  <a:pt x="174228" y="48756"/>
                </a:lnTo>
                <a:lnTo>
                  <a:pt x="187245" y="90547"/>
                </a:lnTo>
                <a:lnTo>
                  <a:pt x="189230" y="98583"/>
                </a:lnTo>
                <a:lnTo>
                  <a:pt x="180260" y="134322"/>
                </a:lnTo>
                <a:lnTo>
                  <a:pt x="169862" y="162560"/>
                </a:lnTo>
                <a:lnTo>
                  <a:pt x="154225" y="187702"/>
                </a:lnTo>
                <a:lnTo>
                  <a:pt x="129540" y="214153"/>
                </a:lnTo>
                <a:lnTo>
                  <a:pt x="86975" y="198060"/>
                </a:lnTo>
                <a:lnTo>
                  <a:pt x="60483" y="179705"/>
                </a:lnTo>
                <a:lnTo>
                  <a:pt x="36135" y="161111"/>
                </a:lnTo>
                <a:lnTo>
                  <a:pt x="0" y="144303"/>
                </a:lnTo>
                <a:close/>
              </a:path>
            </a:pathLst>
          </a:custGeom>
          <a:ln w="9344">
            <a:solidFill>
              <a:srgbClr val="7F003F"/>
            </a:solidFill>
          </a:ln>
        </p:spPr>
        <p:txBody>
          <a:bodyPr wrap="square" lIns="0" tIns="0" rIns="0" bIns="0" rtlCol="0"/>
          <a:lstStyle/>
          <a:p>
            <a:endParaRPr/>
          </a:p>
        </p:txBody>
      </p:sp>
      <p:sp>
        <p:nvSpPr>
          <p:cNvPr id="291" name="object 291"/>
          <p:cNvSpPr/>
          <p:nvPr/>
        </p:nvSpPr>
        <p:spPr>
          <a:xfrm>
            <a:off x="1799589" y="20345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92" name="object 292"/>
          <p:cNvSpPr/>
          <p:nvPr/>
        </p:nvSpPr>
        <p:spPr>
          <a:xfrm>
            <a:off x="1988820" y="22567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93" name="object 293"/>
          <p:cNvSpPr/>
          <p:nvPr/>
        </p:nvSpPr>
        <p:spPr>
          <a:xfrm>
            <a:off x="1774189" y="1895792"/>
            <a:ext cx="189230" cy="212407"/>
          </a:xfrm>
          <a:prstGeom prst="rect">
            <a:avLst/>
          </a:prstGeom>
          <a:blipFill>
            <a:blip r:embed="rId71" cstate="print"/>
            <a:stretch>
              <a:fillRect/>
            </a:stretch>
          </a:blipFill>
        </p:spPr>
        <p:txBody>
          <a:bodyPr wrap="square" lIns="0" tIns="0" rIns="0" bIns="0" rtlCol="0"/>
          <a:lstStyle/>
          <a:p>
            <a:endParaRPr/>
          </a:p>
        </p:txBody>
      </p:sp>
      <p:sp>
        <p:nvSpPr>
          <p:cNvPr id="294" name="object 294"/>
          <p:cNvSpPr/>
          <p:nvPr/>
        </p:nvSpPr>
        <p:spPr>
          <a:xfrm>
            <a:off x="1774189" y="1895316"/>
            <a:ext cx="189230" cy="214629"/>
          </a:xfrm>
          <a:custGeom>
            <a:avLst/>
            <a:gdLst/>
            <a:ahLst/>
            <a:cxnLst/>
            <a:rect l="l" t="t" r="r" b="b"/>
            <a:pathLst>
              <a:path w="189230" h="214630">
                <a:moveTo>
                  <a:pt x="0" y="144303"/>
                </a:moveTo>
                <a:lnTo>
                  <a:pt x="1428" y="126980"/>
                </a:lnTo>
                <a:lnTo>
                  <a:pt x="2857" y="109537"/>
                </a:lnTo>
                <a:lnTo>
                  <a:pt x="5715" y="92332"/>
                </a:lnTo>
                <a:lnTo>
                  <a:pt x="23058" y="53756"/>
                </a:lnTo>
                <a:lnTo>
                  <a:pt x="52506" y="14108"/>
                </a:lnTo>
                <a:lnTo>
                  <a:pt x="115252" y="0"/>
                </a:lnTo>
                <a:lnTo>
                  <a:pt x="143430" y="8751"/>
                </a:lnTo>
                <a:lnTo>
                  <a:pt x="175299" y="48756"/>
                </a:lnTo>
                <a:lnTo>
                  <a:pt x="187444" y="90547"/>
                </a:lnTo>
                <a:lnTo>
                  <a:pt x="189230" y="98583"/>
                </a:lnTo>
                <a:lnTo>
                  <a:pt x="180796" y="134322"/>
                </a:lnTo>
                <a:lnTo>
                  <a:pt x="170338" y="162560"/>
                </a:lnTo>
                <a:lnTo>
                  <a:pt x="154404" y="187702"/>
                </a:lnTo>
                <a:lnTo>
                  <a:pt x="129540" y="214153"/>
                </a:lnTo>
                <a:lnTo>
                  <a:pt x="87510" y="198060"/>
                </a:lnTo>
                <a:lnTo>
                  <a:pt x="60959" y="179705"/>
                </a:lnTo>
                <a:lnTo>
                  <a:pt x="36314" y="161111"/>
                </a:lnTo>
                <a:lnTo>
                  <a:pt x="0" y="144303"/>
                </a:lnTo>
                <a:close/>
              </a:path>
            </a:pathLst>
          </a:custGeom>
          <a:ln w="9344">
            <a:solidFill>
              <a:srgbClr val="7F003F"/>
            </a:solidFill>
          </a:ln>
        </p:spPr>
        <p:txBody>
          <a:bodyPr wrap="square" lIns="0" tIns="0" rIns="0" bIns="0" rtlCol="0"/>
          <a:lstStyle/>
          <a:p>
            <a:endParaRPr/>
          </a:p>
        </p:txBody>
      </p:sp>
      <p:sp>
        <p:nvSpPr>
          <p:cNvPr id="295" name="object 295"/>
          <p:cNvSpPr/>
          <p:nvPr/>
        </p:nvSpPr>
        <p:spPr>
          <a:xfrm>
            <a:off x="1774189" y="18872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96" name="object 296"/>
          <p:cNvSpPr/>
          <p:nvPr/>
        </p:nvSpPr>
        <p:spPr>
          <a:xfrm>
            <a:off x="1963420" y="21094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297" name="object 297"/>
          <p:cNvSpPr/>
          <p:nvPr/>
        </p:nvSpPr>
        <p:spPr>
          <a:xfrm>
            <a:off x="2075179" y="2152967"/>
            <a:ext cx="187959" cy="213042"/>
          </a:xfrm>
          <a:prstGeom prst="rect">
            <a:avLst/>
          </a:prstGeom>
          <a:blipFill>
            <a:blip r:embed="rId72" cstate="print"/>
            <a:stretch>
              <a:fillRect/>
            </a:stretch>
          </a:blipFill>
        </p:spPr>
        <p:txBody>
          <a:bodyPr wrap="square" lIns="0" tIns="0" rIns="0" bIns="0" rtlCol="0"/>
          <a:lstStyle/>
          <a:p>
            <a:endParaRPr/>
          </a:p>
        </p:txBody>
      </p:sp>
      <p:sp>
        <p:nvSpPr>
          <p:cNvPr id="298" name="object 298"/>
          <p:cNvSpPr/>
          <p:nvPr/>
        </p:nvSpPr>
        <p:spPr>
          <a:xfrm>
            <a:off x="2075179" y="2152967"/>
            <a:ext cx="189230" cy="213360"/>
          </a:xfrm>
          <a:custGeom>
            <a:avLst/>
            <a:gdLst/>
            <a:ahLst/>
            <a:cxnLst/>
            <a:rect l="l" t="t" r="r" b="b"/>
            <a:pathLst>
              <a:path w="189230" h="213360">
                <a:moveTo>
                  <a:pt x="0" y="144462"/>
                </a:moveTo>
                <a:lnTo>
                  <a:pt x="5714" y="91777"/>
                </a:lnTo>
                <a:lnTo>
                  <a:pt x="23058" y="53915"/>
                </a:lnTo>
                <a:lnTo>
                  <a:pt x="52506" y="14267"/>
                </a:lnTo>
                <a:lnTo>
                  <a:pt x="115093" y="0"/>
                </a:lnTo>
                <a:lnTo>
                  <a:pt x="142894" y="8374"/>
                </a:lnTo>
                <a:lnTo>
                  <a:pt x="174228" y="48379"/>
                </a:lnTo>
                <a:lnTo>
                  <a:pt x="187245" y="90685"/>
                </a:lnTo>
                <a:lnTo>
                  <a:pt x="189230" y="98742"/>
                </a:lnTo>
                <a:lnTo>
                  <a:pt x="180260" y="134282"/>
                </a:lnTo>
                <a:lnTo>
                  <a:pt x="169862" y="162083"/>
                </a:lnTo>
                <a:lnTo>
                  <a:pt x="154225" y="186789"/>
                </a:lnTo>
                <a:lnTo>
                  <a:pt x="129539" y="213042"/>
                </a:lnTo>
                <a:lnTo>
                  <a:pt x="87510" y="197683"/>
                </a:lnTo>
                <a:lnTo>
                  <a:pt x="60960" y="179705"/>
                </a:lnTo>
                <a:lnTo>
                  <a:pt x="36314" y="161250"/>
                </a:lnTo>
                <a:lnTo>
                  <a:pt x="0" y="144462"/>
                </a:lnTo>
                <a:close/>
              </a:path>
            </a:pathLst>
          </a:custGeom>
          <a:ln w="9344">
            <a:solidFill>
              <a:srgbClr val="7F003F"/>
            </a:solidFill>
          </a:ln>
        </p:spPr>
        <p:txBody>
          <a:bodyPr wrap="square" lIns="0" tIns="0" rIns="0" bIns="0" rtlCol="0"/>
          <a:lstStyle/>
          <a:p>
            <a:endParaRPr/>
          </a:p>
        </p:txBody>
      </p:sp>
      <p:sp>
        <p:nvSpPr>
          <p:cNvPr id="299" name="object 299"/>
          <p:cNvSpPr/>
          <p:nvPr/>
        </p:nvSpPr>
        <p:spPr>
          <a:xfrm>
            <a:off x="2075179" y="21450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00" name="object 300"/>
          <p:cNvSpPr/>
          <p:nvPr/>
        </p:nvSpPr>
        <p:spPr>
          <a:xfrm>
            <a:off x="2264410" y="23660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01" name="object 301"/>
          <p:cNvSpPr/>
          <p:nvPr/>
        </p:nvSpPr>
        <p:spPr>
          <a:xfrm>
            <a:off x="1795779" y="2052320"/>
            <a:ext cx="187959" cy="213042"/>
          </a:xfrm>
          <a:prstGeom prst="rect">
            <a:avLst/>
          </a:prstGeom>
          <a:blipFill>
            <a:blip r:embed="rId73" cstate="print"/>
            <a:stretch>
              <a:fillRect/>
            </a:stretch>
          </a:blipFill>
        </p:spPr>
        <p:txBody>
          <a:bodyPr wrap="square" lIns="0" tIns="0" rIns="0" bIns="0" rtlCol="0"/>
          <a:lstStyle/>
          <a:p>
            <a:endParaRPr/>
          </a:p>
        </p:txBody>
      </p:sp>
      <p:sp>
        <p:nvSpPr>
          <p:cNvPr id="302" name="object 302"/>
          <p:cNvSpPr/>
          <p:nvPr/>
        </p:nvSpPr>
        <p:spPr>
          <a:xfrm>
            <a:off x="1795779" y="2051050"/>
            <a:ext cx="189230" cy="214629"/>
          </a:xfrm>
          <a:custGeom>
            <a:avLst/>
            <a:gdLst/>
            <a:ahLst/>
            <a:cxnLst/>
            <a:rect l="l" t="t" r="r" b="b"/>
            <a:pathLst>
              <a:path w="189230" h="214630">
                <a:moveTo>
                  <a:pt x="0" y="69850"/>
                </a:moveTo>
                <a:lnTo>
                  <a:pt x="1428" y="87173"/>
                </a:lnTo>
                <a:lnTo>
                  <a:pt x="2857" y="104616"/>
                </a:lnTo>
                <a:lnTo>
                  <a:pt x="5714" y="121820"/>
                </a:lnTo>
                <a:lnTo>
                  <a:pt x="23058" y="160397"/>
                </a:lnTo>
                <a:lnTo>
                  <a:pt x="52506" y="200044"/>
                </a:lnTo>
                <a:lnTo>
                  <a:pt x="115093" y="214153"/>
                </a:lnTo>
                <a:lnTo>
                  <a:pt x="142894" y="205402"/>
                </a:lnTo>
                <a:lnTo>
                  <a:pt x="174763" y="165397"/>
                </a:lnTo>
                <a:lnTo>
                  <a:pt x="187424" y="123606"/>
                </a:lnTo>
                <a:lnTo>
                  <a:pt x="189230" y="115570"/>
                </a:lnTo>
                <a:lnTo>
                  <a:pt x="180260" y="79831"/>
                </a:lnTo>
                <a:lnTo>
                  <a:pt x="169862" y="51593"/>
                </a:lnTo>
                <a:lnTo>
                  <a:pt x="154225" y="26451"/>
                </a:lnTo>
                <a:lnTo>
                  <a:pt x="129539" y="0"/>
                </a:lnTo>
                <a:lnTo>
                  <a:pt x="86975" y="16093"/>
                </a:lnTo>
                <a:lnTo>
                  <a:pt x="60483" y="34448"/>
                </a:lnTo>
                <a:lnTo>
                  <a:pt x="36135" y="53042"/>
                </a:lnTo>
                <a:lnTo>
                  <a:pt x="0" y="69850"/>
                </a:lnTo>
                <a:close/>
              </a:path>
            </a:pathLst>
          </a:custGeom>
          <a:ln w="9344">
            <a:solidFill>
              <a:srgbClr val="7F003F"/>
            </a:solidFill>
          </a:ln>
        </p:spPr>
        <p:txBody>
          <a:bodyPr wrap="square" lIns="0" tIns="0" rIns="0" bIns="0" rtlCol="0"/>
          <a:lstStyle/>
          <a:p>
            <a:endParaRPr/>
          </a:p>
        </p:txBody>
      </p:sp>
      <p:sp>
        <p:nvSpPr>
          <p:cNvPr id="303" name="object 303"/>
          <p:cNvSpPr/>
          <p:nvPr/>
        </p:nvSpPr>
        <p:spPr>
          <a:xfrm>
            <a:off x="1795779" y="22733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04" name="object 304"/>
          <p:cNvSpPr/>
          <p:nvPr/>
        </p:nvSpPr>
        <p:spPr>
          <a:xfrm>
            <a:off x="1985010" y="20510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05" name="object 305"/>
          <p:cNvSpPr/>
          <p:nvPr/>
        </p:nvSpPr>
        <p:spPr>
          <a:xfrm>
            <a:off x="1770379" y="2199639"/>
            <a:ext cx="189230" cy="213677"/>
          </a:xfrm>
          <a:prstGeom prst="rect">
            <a:avLst/>
          </a:prstGeom>
          <a:blipFill>
            <a:blip r:embed="rId74" cstate="print"/>
            <a:stretch>
              <a:fillRect/>
            </a:stretch>
          </a:blipFill>
        </p:spPr>
        <p:txBody>
          <a:bodyPr wrap="square" lIns="0" tIns="0" rIns="0" bIns="0" rtlCol="0"/>
          <a:lstStyle/>
          <a:p>
            <a:endParaRPr/>
          </a:p>
        </p:txBody>
      </p:sp>
      <p:sp>
        <p:nvSpPr>
          <p:cNvPr id="306" name="object 306"/>
          <p:cNvSpPr/>
          <p:nvPr/>
        </p:nvSpPr>
        <p:spPr>
          <a:xfrm>
            <a:off x="1770379" y="2198370"/>
            <a:ext cx="189230" cy="214629"/>
          </a:xfrm>
          <a:custGeom>
            <a:avLst/>
            <a:gdLst/>
            <a:ahLst/>
            <a:cxnLst/>
            <a:rect l="l" t="t" r="r" b="b"/>
            <a:pathLst>
              <a:path w="189230" h="214630">
                <a:moveTo>
                  <a:pt x="0" y="69850"/>
                </a:moveTo>
                <a:lnTo>
                  <a:pt x="1964" y="87173"/>
                </a:lnTo>
                <a:lnTo>
                  <a:pt x="3333" y="104616"/>
                </a:lnTo>
                <a:lnTo>
                  <a:pt x="5893" y="121820"/>
                </a:lnTo>
                <a:lnTo>
                  <a:pt x="23058" y="160397"/>
                </a:lnTo>
                <a:lnTo>
                  <a:pt x="52506" y="200044"/>
                </a:lnTo>
                <a:lnTo>
                  <a:pt x="115252" y="214153"/>
                </a:lnTo>
                <a:lnTo>
                  <a:pt x="143430" y="205402"/>
                </a:lnTo>
                <a:lnTo>
                  <a:pt x="175299" y="165397"/>
                </a:lnTo>
                <a:lnTo>
                  <a:pt x="187444" y="123606"/>
                </a:lnTo>
                <a:lnTo>
                  <a:pt x="189230" y="115569"/>
                </a:lnTo>
                <a:lnTo>
                  <a:pt x="180796" y="79831"/>
                </a:lnTo>
                <a:lnTo>
                  <a:pt x="170338" y="51593"/>
                </a:lnTo>
                <a:lnTo>
                  <a:pt x="154404" y="26451"/>
                </a:lnTo>
                <a:lnTo>
                  <a:pt x="129539" y="0"/>
                </a:lnTo>
                <a:lnTo>
                  <a:pt x="87510" y="16093"/>
                </a:lnTo>
                <a:lnTo>
                  <a:pt x="60960" y="34448"/>
                </a:lnTo>
                <a:lnTo>
                  <a:pt x="36314" y="53042"/>
                </a:lnTo>
                <a:lnTo>
                  <a:pt x="0" y="69850"/>
                </a:lnTo>
                <a:close/>
              </a:path>
            </a:pathLst>
          </a:custGeom>
          <a:ln w="9344">
            <a:solidFill>
              <a:srgbClr val="7F003F"/>
            </a:solidFill>
          </a:ln>
        </p:spPr>
        <p:txBody>
          <a:bodyPr wrap="square" lIns="0" tIns="0" rIns="0" bIns="0" rtlCol="0"/>
          <a:lstStyle/>
          <a:p>
            <a:endParaRPr/>
          </a:p>
        </p:txBody>
      </p:sp>
      <p:sp>
        <p:nvSpPr>
          <p:cNvPr id="307" name="object 307"/>
          <p:cNvSpPr/>
          <p:nvPr/>
        </p:nvSpPr>
        <p:spPr>
          <a:xfrm>
            <a:off x="1770379" y="24206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08" name="object 308"/>
          <p:cNvSpPr/>
          <p:nvPr/>
        </p:nvSpPr>
        <p:spPr>
          <a:xfrm>
            <a:off x="1959610" y="21983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09" name="object 309"/>
          <p:cNvSpPr/>
          <p:nvPr/>
        </p:nvSpPr>
        <p:spPr>
          <a:xfrm>
            <a:off x="673100" y="1812697"/>
            <a:ext cx="718412" cy="955902"/>
          </a:xfrm>
          <a:prstGeom prst="rect">
            <a:avLst/>
          </a:prstGeom>
          <a:blipFill>
            <a:blip r:embed="rId75" cstate="print"/>
            <a:stretch>
              <a:fillRect/>
            </a:stretch>
          </a:blipFill>
        </p:spPr>
        <p:txBody>
          <a:bodyPr wrap="square" lIns="0" tIns="0" rIns="0" bIns="0" rtlCol="0"/>
          <a:lstStyle/>
          <a:p>
            <a:endParaRPr/>
          </a:p>
        </p:txBody>
      </p:sp>
      <p:sp>
        <p:nvSpPr>
          <p:cNvPr id="311" name="object 311"/>
          <p:cNvSpPr/>
          <p:nvPr/>
        </p:nvSpPr>
        <p:spPr>
          <a:xfrm>
            <a:off x="2026920" y="2451100"/>
            <a:ext cx="76200" cy="74930"/>
          </a:xfrm>
          <a:custGeom>
            <a:avLst/>
            <a:gdLst/>
            <a:ahLst/>
            <a:cxnLst/>
            <a:rect l="l" t="t" r="r" b="b"/>
            <a:pathLst>
              <a:path w="76200" h="74930">
                <a:moveTo>
                  <a:pt x="0" y="0"/>
                </a:moveTo>
                <a:lnTo>
                  <a:pt x="0" y="74929"/>
                </a:lnTo>
                <a:lnTo>
                  <a:pt x="76200" y="38100"/>
                </a:lnTo>
                <a:lnTo>
                  <a:pt x="0" y="0"/>
                </a:lnTo>
                <a:close/>
              </a:path>
            </a:pathLst>
          </a:custGeom>
          <a:solidFill>
            <a:srgbClr val="FFFFFF"/>
          </a:solidFill>
        </p:spPr>
        <p:txBody>
          <a:bodyPr wrap="square" lIns="0" tIns="0" rIns="0" bIns="0" rtlCol="0"/>
          <a:lstStyle/>
          <a:p>
            <a:endParaRPr/>
          </a:p>
        </p:txBody>
      </p:sp>
      <p:sp>
        <p:nvSpPr>
          <p:cNvPr id="313" name="object 313"/>
          <p:cNvSpPr/>
          <p:nvPr/>
        </p:nvSpPr>
        <p:spPr>
          <a:xfrm>
            <a:off x="3530600" y="2413000"/>
            <a:ext cx="203200" cy="220979"/>
          </a:xfrm>
          <a:prstGeom prst="rect">
            <a:avLst/>
          </a:prstGeom>
          <a:blipFill>
            <a:blip r:embed="rId76" cstate="print"/>
            <a:stretch>
              <a:fillRect/>
            </a:stretch>
          </a:blipFill>
        </p:spPr>
        <p:txBody>
          <a:bodyPr wrap="square" lIns="0" tIns="0" rIns="0" bIns="0" rtlCol="0"/>
          <a:lstStyle/>
          <a:p>
            <a:endParaRPr/>
          </a:p>
        </p:txBody>
      </p:sp>
      <p:sp>
        <p:nvSpPr>
          <p:cNvPr id="314" name="object 314"/>
          <p:cNvSpPr/>
          <p:nvPr/>
        </p:nvSpPr>
        <p:spPr>
          <a:xfrm>
            <a:off x="3530600" y="2413000"/>
            <a:ext cx="203200" cy="220979"/>
          </a:xfrm>
          <a:custGeom>
            <a:avLst/>
            <a:gdLst/>
            <a:ahLst/>
            <a:cxnLst/>
            <a:rect l="l" t="t" r="r" b="b"/>
            <a:pathLst>
              <a:path w="203200" h="220980">
                <a:moveTo>
                  <a:pt x="0" y="120650"/>
                </a:moveTo>
                <a:lnTo>
                  <a:pt x="9763" y="136207"/>
                </a:lnTo>
                <a:lnTo>
                  <a:pt x="19050" y="151765"/>
                </a:lnTo>
                <a:lnTo>
                  <a:pt x="29289" y="166370"/>
                </a:lnTo>
                <a:lnTo>
                  <a:pt x="62527" y="193655"/>
                </a:lnTo>
                <a:lnTo>
                  <a:pt x="107096" y="217110"/>
                </a:lnTo>
                <a:lnTo>
                  <a:pt x="115570" y="220979"/>
                </a:lnTo>
                <a:lnTo>
                  <a:pt x="143013" y="214352"/>
                </a:lnTo>
                <a:lnTo>
                  <a:pt x="170338" y="201295"/>
                </a:lnTo>
                <a:lnTo>
                  <a:pt x="192186" y="180617"/>
                </a:lnTo>
                <a:lnTo>
                  <a:pt x="203200" y="151129"/>
                </a:lnTo>
                <a:lnTo>
                  <a:pt x="202684" y="130175"/>
                </a:lnTo>
                <a:lnTo>
                  <a:pt x="194984" y="86836"/>
                </a:lnTo>
                <a:lnTo>
                  <a:pt x="169604" y="49470"/>
                </a:lnTo>
                <a:lnTo>
                  <a:pt x="121781" y="12838"/>
                </a:lnTo>
                <a:lnTo>
                  <a:pt x="87629" y="0"/>
                </a:lnTo>
                <a:lnTo>
                  <a:pt x="56078" y="33317"/>
                </a:lnTo>
                <a:lnTo>
                  <a:pt x="40004" y="61753"/>
                </a:lnTo>
                <a:lnTo>
                  <a:pt x="25836" y="89475"/>
                </a:lnTo>
                <a:lnTo>
                  <a:pt x="0" y="120650"/>
                </a:lnTo>
                <a:close/>
              </a:path>
            </a:pathLst>
          </a:custGeom>
          <a:ln w="9344">
            <a:solidFill>
              <a:srgbClr val="7F003F"/>
            </a:solidFill>
          </a:ln>
        </p:spPr>
        <p:txBody>
          <a:bodyPr wrap="square" lIns="0" tIns="0" rIns="0" bIns="0" rtlCol="0"/>
          <a:lstStyle/>
          <a:p>
            <a:endParaRPr/>
          </a:p>
        </p:txBody>
      </p:sp>
      <p:sp>
        <p:nvSpPr>
          <p:cNvPr id="315" name="object 315"/>
          <p:cNvSpPr/>
          <p:nvPr/>
        </p:nvSpPr>
        <p:spPr>
          <a:xfrm>
            <a:off x="3599179" y="26733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16" name="object 316"/>
          <p:cNvSpPr/>
          <p:nvPr/>
        </p:nvSpPr>
        <p:spPr>
          <a:xfrm>
            <a:off x="3672840" y="23863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17" name="object 317"/>
          <p:cNvSpPr/>
          <p:nvPr/>
        </p:nvSpPr>
        <p:spPr>
          <a:xfrm>
            <a:off x="3689350" y="2519679"/>
            <a:ext cx="200878" cy="219710"/>
          </a:xfrm>
          <a:prstGeom prst="rect">
            <a:avLst/>
          </a:prstGeom>
          <a:blipFill>
            <a:blip r:embed="rId77" cstate="print"/>
            <a:stretch>
              <a:fillRect/>
            </a:stretch>
          </a:blipFill>
        </p:spPr>
        <p:txBody>
          <a:bodyPr wrap="square" lIns="0" tIns="0" rIns="0" bIns="0" rtlCol="0"/>
          <a:lstStyle/>
          <a:p>
            <a:endParaRPr/>
          </a:p>
        </p:txBody>
      </p:sp>
      <p:sp>
        <p:nvSpPr>
          <p:cNvPr id="318" name="object 318"/>
          <p:cNvSpPr/>
          <p:nvPr/>
        </p:nvSpPr>
        <p:spPr>
          <a:xfrm>
            <a:off x="3689350" y="2519679"/>
            <a:ext cx="201930" cy="219710"/>
          </a:xfrm>
          <a:custGeom>
            <a:avLst/>
            <a:gdLst/>
            <a:ahLst/>
            <a:cxnLst/>
            <a:rect l="l" t="t" r="r" b="b"/>
            <a:pathLst>
              <a:path w="201929" h="219710">
                <a:moveTo>
                  <a:pt x="0" y="120650"/>
                </a:moveTo>
                <a:lnTo>
                  <a:pt x="9763" y="136009"/>
                </a:lnTo>
                <a:lnTo>
                  <a:pt x="19050" y="151130"/>
                </a:lnTo>
                <a:lnTo>
                  <a:pt x="29289" y="165298"/>
                </a:lnTo>
                <a:lnTo>
                  <a:pt x="61793" y="192385"/>
                </a:lnTo>
                <a:lnTo>
                  <a:pt x="105846" y="215840"/>
                </a:lnTo>
                <a:lnTo>
                  <a:pt x="114300" y="219710"/>
                </a:lnTo>
                <a:lnTo>
                  <a:pt x="142101" y="213102"/>
                </a:lnTo>
                <a:lnTo>
                  <a:pt x="169068" y="200183"/>
                </a:lnTo>
                <a:lnTo>
                  <a:pt x="190559" y="179883"/>
                </a:lnTo>
                <a:lnTo>
                  <a:pt x="201929" y="151130"/>
                </a:lnTo>
                <a:lnTo>
                  <a:pt x="201414" y="129440"/>
                </a:lnTo>
                <a:lnTo>
                  <a:pt x="193714" y="85586"/>
                </a:lnTo>
                <a:lnTo>
                  <a:pt x="168334" y="48934"/>
                </a:lnTo>
                <a:lnTo>
                  <a:pt x="120511" y="12819"/>
                </a:lnTo>
                <a:lnTo>
                  <a:pt x="86360" y="0"/>
                </a:lnTo>
                <a:lnTo>
                  <a:pt x="55542" y="33317"/>
                </a:lnTo>
                <a:lnTo>
                  <a:pt x="39846" y="61753"/>
                </a:lnTo>
                <a:lnTo>
                  <a:pt x="25816" y="89475"/>
                </a:lnTo>
                <a:lnTo>
                  <a:pt x="0" y="120650"/>
                </a:lnTo>
                <a:close/>
              </a:path>
            </a:pathLst>
          </a:custGeom>
          <a:ln w="9344">
            <a:solidFill>
              <a:srgbClr val="7F003F"/>
            </a:solidFill>
          </a:ln>
        </p:spPr>
        <p:txBody>
          <a:bodyPr wrap="square" lIns="0" tIns="0" rIns="0" bIns="0" rtlCol="0"/>
          <a:lstStyle/>
          <a:p>
            <a:endParaRPr/>
          </a:p>
        </p:txBody>
      </p:sp>
      <p:sp>
        <p:nvSpPr>
          <p:cNvPr id="319" name="object 319"/>
          <p:cNvSpPr/>
          <p:nvPr/>
        </p:nvSpPr>
        <p:spPr>
          <a:xfrm>
            <a:off x="3757929" y="27787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0" name="object 320"/>
          <p:cNvSpPr/>
          <p:nvPr/>
        </p:nvSpPr>
        <p:spPr>
          <a:xfrm>
            <a:off x="3830320" y="24930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1" name="object 321"/>
          <p:cNvSpPr/>
          <p:nvPr/>
        </p:nvSpPr>
        <p:spPr>
          <a:xfrm>
            <a:off x="3815079" y="2536189"/>
            <a:ext cx="200660" cy="218439"/>
          </a:xfrm>
          <a:prstGeom prst="rect">
            <a:avLst/>
          </a:prstGeom>
          <a:blipFill>
            <a:blip r:embed="rId78" cstate="print"/>
            <a:stretch>
              <a:fillRect/>
            </a:stretch>
          </a:blipFill>
        </p:spPr>
        <p:txBody>
          <a:bodyPr wrap="square" lIns="0" tIns="0" rIns="0" bIns="0" rtlCol="0"/>
          <a:lstStyle/>
          <a:p>
            <a:endParaRPr/>
          </a:p>
        </p:txBody>
      </p:sp>
      <p:sp>
        <p:nvSpPr>
          <p:cNvPr id="322" name="object 322"/>
          <p:cNvSpPr/>
          <p:nvPr/>
        </p:nvSpPr>
        <p:spPr>
          <a:xfrm>
            <a:off x="3815079" y="2534920"/>
            <a:ext cx="201295" cy="219710"/>
          </a:xfrm>
          <a:custGeom>
            <a:avLst/>
            <a:gdLst/>
            <a:ahLst/>
            <a:cxnLst/>
            <a:rect l="l" t="t" r="r" b="b"/>
            <a:pathLst>
              <a:path w="201295" h="219710">
                <a:moveTo>
                  <a:pt x="0" y="120650"/>
                </a:moveTo>
                <a:lnTo>
                  <a:pt x="28575" y="165298"/>
                </a:lnTo>
                <a:lnTo>
                  <a:pt x="61257" y="192385"/>
                </a:lnTo>
                <a:lnTo>
                  <a:pt x="105826" y="215840"/>
                </a:lnTo>
                <a:lnTo>
                  <a:pt x="114300" y="219709"/>
                </a:lnTo>
                <a:lnTo>
                  <a:pt x="141545" y="213280"/>
                </a:lnTo>
                <a:lnTo>
                  <a:pt x="168433" y="200660"/>
                </a:lnTo>
                <a:lnTo>
                  <a:pt x="189845" y="180419"/>
                </a:lnTo>
                <a:lnTo>
                  <a:pt x="200660" y="151129"/>
                </a:lnTo>
                <a:lnTo>
                  <a:pt x="200878" y="130175"/>
                </a:lnTo>
                <a:lnTo>
                  <a:pt x="197643" y="106362"/>
                </a:lnTo>
                <a:lnTo>
                  <a:pt x="167798" y="50006"/>
                </a:lnTo>
                <a:lnTo>
                  <a:pt x="120332" y="13017"/>
                </a:lnTo>
                <a:lnTo>
                  <a:pt x="86360" y="0"/>
                </a:lnTo>
                <a:lnTo>
                  <a:pt x="55542" y="33317"/>
                </a:lnTo>
                <a:lnTo>
                  <a:pt x="39846" y="61753"/>
                </a:lnTo>
                <a:lnTo>
                  <a:pt x="25816" y="89475"/>
                </a:lnTo>
                <a:lnTo>
                  <a:pt x="0" y="120650"/>
                </a:lnTo>
                <a:close/>
              </a:path>
            </a:pathLst>
          </a:custGeom>
          <a:ln w="9344">
            <a:solidFill>
              <a:srgbClr val="7F003F"/>
            </a:solidFill>
          </a:ln>
        </p:spPr>
        <p:txBody>
          <a:bodyPr wrap="square" lIns="0" tIns="0" rIns="0" bIns="0" rtlCol="0"/>
          <a:lstStyle/>
          <a:p>
            <a:endParaRPr/>
          </a:p>
        </p:txBody>
      </p:sp>
      <p:sp>
        <p:nvSpPr>
          <p:cNvPr id="323" name="object 323"/>
          <p:cNvSpPr/>
          <p:nvPr/>
        </p:nvSpPr>
        <p:spPr>
          <a:xfrm>
            <a:off x="3882390" y="27940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4" name="object 324"/>
          <p:cNvSpPr/>
          <p:nvPr/>
        </p:nvSpPr>
        <p:spPr>
          <a:xfrm>
            <a:off x="3956050" y="25082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5" name="object 325"/>
          <p:cNvSpPr/>
          <p:nvPr/>
        </p:nvSpPr>
        <p:spPr>
          <a:xfrm>
            <a:off x="4251959" y="2517139"/>
            <a:ext cx="202148" cy="219710"/>
          </a:xfrm>
          <a:prstGeom prst="rect">
            <a:avLst/>
          </a:prstGeom>
          <a:blipFill>
            <a:blip r:embed="rId79" cstate="print"/>
            <a:stretch>
              <a:fillRect/>
            </a:stretch>
          </a:blipFill>
        </p:spPr>
        <p:txBody>
          <a:bodyPr wrap="square" lIns="0" tIns="0" rIns="0" bIns="0" rtlCol="0"/>
          <a:lstStyle/>
          <a:p>
            <a:endParaRPr/>
          </a:p>
        </p:txBody>
      </p:sp>
      <p:sp>
        <p:nvSpPr>
          <p:cNvPr id="326" name="object 326"/>
          <p:cNvSpPr/>
          <p:nvPr/>
        </p:nvSpPr>
        <p:spPr>
          <a:xfrm>
            <a:off x="4251959" y="2517139"/>
            <a:ext cx="202565" cy="218440"/>
          </a:xfrm>
          <a:custGeom>
            <a:avLst/>
            <a:gdLst/>
            <a:ahLst/>
            <a:cxnLst/>
            <a:rect l="l" t="t" r="r" b="b"/>
            <a:pathLst>
              <a:path w="202564" h="218439">
                <a:moveTo>
                  <a:pt x="0" y="119380"/>
                </a:moveTo>
                <a:lnTo>
                  <a:pt x="28575" y="164564"/>
                </a:lnTo>
                <a:lnTo>
                  <a:pt x="61257" y="191650"/>
                </a:lnTo>
                <a:lnTo>
                  <a:pt x="105826" y="214749"/>
                </a:lnTo>
                <a:lnTo>
                  <a:pt x="114300" y="218439"/>
                </a:lnTo>
                <a:lnTo>
                  <a:pt x="142279" y="212010"/>
                </a:lnTo>
                <a:lnTo>
                  <a:pt x="169545" y="199390"/>
                </a:lnTo>
                <a:lnTo>
                  <a:pt x="191095" y="179149"/>
                </a:lnTo>
                <a:lnTo>
                  <a:pt x="201929" y="149860"/>
                </a:lnTo>
                <a:lnTo>
                  <a:pt x="202148" y="128369"/>
                </a:lnTo>
                <a:lnTo>
                  <a:pt x="198913" y="104616"/>
                </a:lnTo>
                <a:lnTo>
                  <a:pt x="169068" y="48756"/>
                </a:lnTo>
                <a:lnTo>
                  <a:pt x="121602" y="12283"/>
                </a:lnTo>
                <a:lnTo>
                  <a:pt x="87629" y="0"/>
                </a:lnTo>
                <a:lnTo>
                  <a:pt x="56078" y="33119"/>
                </a:lnTo>
                <a:lnTo>
                  <a:pt x="40004" y="61118"/>
                </a:lnTo>
                <a:lnTo>
                  <a:pt x="25836" y="88403"/>
                </a:lnTo>
                <a:lnTo>
                  <a:pt x="0" y="119380"/>
                </a:lnTo>
                <a:close/>
              </a:path>
            </a:pathLst>
          </a:custGeom>
          <a:ln w="9344">
            <a:solidFill>
              <a:srgbClr val="7F003F"/>
            </a:solidFill>
          </a:ln>
        </p:spPr>
        <p:txBody>
          <a:bodyPr wrap="square" lIns="0" tIns="0" rIns="0" bIns="0" rtlCol="0"/>
          <a:lstStyle/>
          <a:p>
            <a:endParaRPr/>
          </a:p>
        </p:txBody>
      </p:sp>
      <p:sp>
        <p:nvSpPr>
          <p:cNvPr id="327" name="object 327"/>
          <p:cNvSpPr/>
          <p:nvPr/>
        </p:nvSpPr>
        <p:spPr>
          <a:xfrm>
            <a:off x="4319270" y="27762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8" name="object 328"/>
          <p:cNvSpPr/>
          <p:nvPr/>
        </p:nvSpPr>
        <p:spPr>
          <a:xfrm>
            <a:off x="4394200" y="24892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29" name="object 329"/>
          <p:cNvSpPr/>
          <p:nvPr/>
        </p:nvSpPr>
        <p:spPr>
          <a:xfrm>
            <a:off x="4102100" y="2560320"/>
            <a:ext cx="203200" cy="220979"/>
          </a:xfrm>
          <a:prstGeom prst="rect">
            <a:avLst/>
          </a:prstGeom>
          <a:blipFill>
            <a:blip r:embed="rId80" cstate="print"/>
            <a:stretch>
              <a:fillRect/>
            </a:stretch>
          </a:blipFill>
        </p:spPr>
        <p:txBody>
          <a:bodyPr wrap="square" lIns="0" tIns="0" rIns="0" bIns="0" rtlCol="0"/>
          <a:lstStyle/>
          <a:p>
            <a:endParaRPr/>
          </a:p>
        </p:txBody>
      </p:sp>
      <p:sp>
        <p:nvSpPr>
          <p:cNvPr id="330" name="object 330"/>
          <p:cNvSpPr/>
          <p:nvPr/>
        </p:nvSpPr>
        <p:spPr>
          <a:xfrm>
            <a:off x="4102100" y="2559050"/>
            <a:ext cx="203835" cy="220979"/>
          </a:xfrm>
          <a:custGeom>
            <a:avLst/>
            <a:gdLst/>
            <a:ahLst/>
            <a:cxnLst/>
            <a:rect l="l" t="t" r="r" b="b"/>
            <a:pathLst>
              <a:path w="203835" h="220980">
                <a:moveTo>
                  <a:pt x="0" y="121920"/>
                </a:moveTo>
                <a:lnTo>
                  <a:pt x="9743" y="137279"/>
                </a:lnTo>
                <a:lnTo>
                  <a:pt x="18891" y="152400"/>
                </a:lnTo>
                <a:lnTo>
                  <a:pt x="28753" y="166568"/>
                </a:lnTo>
                <a:lnTo>
                  <a:pt x="61456" y="194190"/>
                </a:lnTo>
                <a:lnTo>
                  <a:pt x="106898" y="217289"/>
                </a:lnTo>
                <a:lnTo>
                  <a:pt x="115570" y="220979"/>
                </a:lnTo>
                <a:lnTo>
                  <a:pt x="143371" y="215086"/>
                </a:lnTo>
                <a:lnTo>
                  <a:pt x="170338" y="202406"/>
                </a:lnTo>
                <a:lnTo>
                  <a:pt x="191829" y="181867"/>
                </a:lnTo>
                <a:lnTo>
                  <a:pt x="203200" y="152400"/>
                </a:lnTo>
                <a:lnTo>
                  <a:pt x="203418" y="130710"/>
                </a:lnTo>
                <a:lnTo>
                  <a:pt x="200183" y="106521"/>
                </a:lnTo>
                <a:lnTo>
                  <a:pt x="170140" y="50006"/>
                </a:lnTo>
                <a:lnTo>
                  <a:pt x="121800" y="13017"/>
                </a:lnTo>
                <a:lnTo>
                  <a:pt x="87629" y="0"/>
                </a:lnTo>
                <a:lnTo>
                  <a:pt x="56078" y="33337"/>
                </a:lnTo>
                <a:lnTo>
                  <a:pt x="40004" y="61912"/>
                </a:lnTo>
                <a:lnTo>
                  <a:pt x="25836" y="90011"/>
                </a:lnTo>
                <a:lnTo>
                  <a:pt x="0" y="121920"/>
                </a:lnTo>
                <a:close/>
              </a:path>
            </a:pathLst>
          </a:custGeom>
          <a:ln w="9344">
            <a:solidFill>
              <a:srgbClr val="7F003F"/>
            </a:solidFill>
          </a:ln>
        </p:spPr>
        <p:txBody>
          <a:bodyPr wrap="square" lIns="0" tIns="0" rIns="0" bIns="0" rtlCol="0"/>
          <a:lstStyle/>
          <a:p>
            <a:endParaRPr/>
          </a:p>
        </p:txBody>
      </p:sp>
      <p:sp>
        <p:nvSpPr>
          <p:cNvPr id="331" name="object 331"/>
          <p:cNvSpPr/>
          <p:nvPr/>
        </p:nvSpPr>
        <p:spPr>
          <a:xfrm>
            <a:off x="4170679" y="28206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32" name="object 332"/>
          <p:cNvSpPr/>
          <p:nvPr/>
        </p:nvSpPr>
        <p:spPr>
          <a:xfrm>
            <a:off x="4244340" y="25323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33" name="object 333"/>
          <p:cNvSpPr/>
          <p:nvPr/>
        </p:nvSpPr>
        <p:spPr>
          <a:xfrm>
            <a:off x="3929379" y="2588260"/>
            <a:ext cx="201295" cy="218440"/>
          </a:xfrm>
          <a:custGeom>
            <a:avLst/>
            <a:gdLst/>
            <a:ahLst/>
            <a:cxnLst/>
            <a:rect l="l" t="t" r="r" b="b"/>
            <a:pathLst>
              <a:path w="201295" h="218439">
                <a:moveTo>
                  <a:pt x="86360" y="0"/>
                </a:moveTo>
                <a:lnTo>
                  <a:pt x="55542" y="32781"/>
                </a:lnTo>
                <a:lnTo>
                  <a:pt x="39846" y="61277"/>
                </a:lnTo>
                <a:lnTo>
                  <a:pt x="25816" y="89296"/>
                </a:lnTo>
                <a:lnTo>
                  <a:pt x="0" y="120650"/>
                </a:lnTo>
                <a:lnTo>
                  <a:pt x="9743" y="136009"/>
                </a:lnTo>
                <a:lnTo>
                  <a:pt x="18891" y="151129"/>
                </a:lnTo>
                <a:lnTo>
                  <a:pt x="28753" y="165298"/>
                </a:lnTo>
                <a:lnTo>
                  <a:pt x="61257" y="192186"/>
                </a:lnTo>
                <a:lnTo>
                  <a:pt x="105826" y="214768"/>
                </a:lnTo>
                <a:lnTo>
                  <a:pt x="114300" y="218439"/>
                </a:lnTo>
                <a:lnTo>
                  <a:pt x="141545" y="212566"/>
                </a:lnTo>
                <a:lnTo>
                  <a:pt x="168433" y="200024"/>
                </a:lnTo>
                <a:lnTo>
                  <a:pt x="189845" y="179863"/>
                </a:lnTo>
                <a:lnTo>
                  <a:pt x="200660" y="151129"/>
                </a:lnTo>
                <a:lnTo>
                  <a:pt x="200878" y="129440"/>
                </a:lnTo>
                <a:lnTo>
                  <a:pt x="197643" y="105251"/>
                </a:lnTo>
                <a:lnTo>
                  <a:pt x="168334" y="48934"/>
                </a:lnTo>
                <a:lnTo>
                  <a:pt x="120511" y="12819"/>
                </a:lnTo>
                <a:lnTo>
                  <a:pt x="86360" y="0"/>
                </a:lnTo>
                <a:close/>
              </a:path>
            </a:pathLst>
          </a:custGeom>
          <a:solidFill>
            <a:srgbClr val="FF99FF"/>
          </a:solidFill>
        </p:spPr>
        <p:txBody>
          <a:bodyPr wrap="square" lIns="0" tIns="0" rIns="0" bIns="0" rtlCol="0"/>
          <a:lstStyle/>
          <a:p>
            <a:endParaRPr/>
          </a:p>
        </p:txBody>
      </p:sp>
      <p:sp>
        <p:nvSpPr>
          <p:cNvPr id="334" name="object 334"/>
          <p:cNvSpPr/>
          <p:nvPr/>
        </p:nvSpPr>
        <p:spPr>
          <a:xfrm>
            <a:off x="3929379" y="2588260"/>
            <a:ext cx="201295" cy="218440"/>
          </a:xfrm>
          <a:custGeom>
            <a:avLst/>
            <a:gdLst/>
            <a:ahLst/>
            <a:cxnLst/>
            <a:rect l="l" t="t" r="r" b="b"/>
            <a:pathLst>
              <a:path w="201295" h="218439">
                <a:moveTo>
                  <a:pt x="0" y="120650"/>
                </a:moveTo>
                <a:lnTo>
                  <a:pt x="9743" y="136009"/>
                </a:lnTo>
                <a:lnTo>
                  <a:pt x="18891" y="151129"/>
                </a:lnTo>
                <a:lnTo>
                  <a:pt x="28753" y="165298"/>
                </a:lnTo>
                <a:lnTo>
                  <a:pt x="61257" y="192186"/>
                </a:lnTo>
                <a:lnTo>
                  <a:pt x="105826" y="214768"/>
                </a:lnTo>
                <a:lnTo>
                  <a:pt x="114300" y="218439"/>
                </a:lnTo>
                <a:lnTo>
                  <a:pt x="141545" y="212566"/>
                </a:lnTo>
                <a:lnTo>
                  <a:pt x="168433" y="200024"/>
                </a:lnTo>
                <a:lnTo>
                  <a:pt x="189845" y="179863"/>
                </a:lnTo>
                <a:lnTo>
                  <a:pt x="200660" y="151129"/>
                </a:lnTo>
                <a:lnTo>
                  <a:pt x="200878" y="129440"/>
                </a:lnTo>
                <a:lnTo>
                  <a:pt x="197643" y="105251"/>
                </a:lnTo>
                <a:lnTo>
                  <a:pt x="168334" y="48934"/>
                </a:lnTo>
                <a:lnTo>
                  <a:pt x="120511" y="12819"/>
                </a:lnTo>
                <a:lnTo>
                  <a:pt x="86360" y="0"/>
                </a:lnTo>
                <a:lnTo>
                  <a:pt x="55542" y="32781"/>
                </a:lnTo>
                <a:lnTo>
                  <a:pt x="39846" y="61277"/>
                </a:lnTo>
                <a:lnTo>
                  <a:pt x="25816" y="89296"/>
                </a:lnTo>
                <a:lnTo>
                  <a:pt x="0" y="120650"/>
                </a:lnTo>
                <a:close/>
              </a:path>
            </a:pathLst>
          </a:custGeom>
          <a:ln w="9344">
            <a:solidFill>
              <a:srgbClr val="7F003F"/>
            </a:solidFill>
          </a:ln>
        </p:spPr>
        <p:txBody>
          <a:bodyPr wrap="square" lIns="0" tIns="0" rIns="0" bIns="0" rtlCol="0"/>
          <a:lstStyle/>
          <a:p>
            <a:endParaRPr/>
          </a:p>
        </p:txBody>
      </p:sp>
      <p:sp>
        <p:nvSpPr>
          <p:cNvPr id="335" name="object 335"/>
          <p:cNvSpPr/>
          <p:nvPr/>
        </p:nvSpPr>
        <p:spPr>
          <a:xfrm>
            <a:off x="3997959" y="28473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36" name="object 336"/>
          <p:cNvSpPr/>
          <p:nvPr/>
        </p:nvSpPr>
        <p:spPr>
          <a:xfrm>
            <a:off x="4070350" y="25615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37" name="object 337"/>
          <p:cNvSpPr/>
          <p:nvPr/>
        </p:nvSpPr>
        <p:spPr>
          <a:xfrm>
            <a:off x="4154170" y="2581910"/>
            <a:ext cx="203200" cy="219710"/>
          </a:xfrm>
          <a:prstGeom prst="rect">
            <a:avLst/>
          </a:prstGeom>
          <a:blipFill>
            <a:blip r:embed="rId81" cstate="print"/>
            <a:stretch>
              <a:fillRect/>
            </a:stretch>
          </a:blipFill>
        </p:spPr>
        <p:txBody>
          <a:bodyPr wrap="square" lIns="0" tIns="0" rIns="0" bIns="0" rtlCol="0"/>
          <a:lstStyle/>
          <a:p>
            <a:endParaRPr/>
          </a:p>
        </p:txBody>
      </p:sp>
      <p:sp>
        <p:nvSpPr>
          <p:cNvPr id="338" name="object 338"/>
          <p:cNvSpPr/>
          <p:nvPr/>
        </p:nvSpPr>
        <p:spPr>
          <a:xfrm>
            <a:off x="4154170" y="2580639"/>
            <a:ext cx="203835" cy="219710"/>
          </a:xfrm>
          <a:custGeom>
            <a:avLst/>
            <a:gdLst/>
            <a:ahLst/>
            <a:cxnLst/>
            <a:rect l="l" t="t" r="r" b="b"/>
            <a:pathLst>
              <a:path w="203835" h="219710">
                <a:moveTo>
                  <a:pt x="0" y="120650"/>
                </a:moveTo>
                <a:lnTo>
                  <a:pt x="9763" y="136187"/>
                </a:lnTo>
                <a:lnTo>
                  <a:pt x="19049" y="151606"/>
                </a:lnTo>
                <a:lnTo>
                  <a:pt x="29289" y="165834"/>
                </a:lnTo>
                <a:lnTo>
                  <a:pt x="62527" y="192920"/>
                </a:lnTo>
                <a:lnTo>
                  <a:pt x="107096" y="216019"/>
                </a:lnTo>
                <a:lnTo>
                  <a:pt x="115569" y="219710"/>
                </a:lnTo>
                <a:lnTo>
                  <a:pt x="143013" y="213280"/>
                </a:lnTo>
                <a:lnTo>
                  <a:pt x="170338" y="200660"/>
                </a:lnTo>
                <a:lnTo>
                  <a:pt x="192186" y="180419"/>
                </a:lnTo>
                <a:lnTo>
                  <a:pt x="203200" y="151130"/>
                </a:lnTo>
                <a:lnTo>
                  <a:pt x="203418" y="130175"/>
                </a:lnTo>
                <a:lnTo>
                  <a:pt x="200183" y="106362"/>
                </a:lnTo>
                <a:lnTo>
                  <a:pt x="170318" y="50006"/>
                </a:lnTo>
                <a:lnTo>
                  <a:pt x="122336" y="13017"/>
                </a:lnTo>
                <a:lnTo>
                  <a:pt x="87629" y="0"/>
                </a:lnTo>
                <a:lnTo>
                  <a:pt x="56078" y="33317"/>
                </a:lnTo>
                <a:lnTo>
                  <a:pt x="40004" y="61753"/>
                </a:lnTo>
                <a:lnTo>
                  <a:pt x="25836" y="89475"/>
                </a:lnTo>
                <a:lnTo>
                  <a:pt x="0" y="120650"/>
                </a:lnTo>
                <a:close/>
              </a:path>
            </a:pathLst>
          </a:custGeom>
          <a:ln w="9344">
            <a:solidFill>
              <a:srgbClr val="7F003F"/>
            </a:solidFill>
          </a:ln>
        </p:spPr>
        <p:txBody>
          <a:bodyPr wrap="square" lIns="0" tIns="0" rIns="0" bIns="0" rtlCol="0"/>
          <a:lstStyle/>
          <a:p>
            <a:endParaRPr/>
          </a:p>
        </p:txBody>
      </p:sp>
      <p:sp>
        <p:nvSpPr>
          <p:cNvPr id="339" name="object 339"/>
          <p:cNvSpPr/>
          <p:nvPr/>
        </p:nvSpPr>
        <p:spPr>
          <a:xfrm>
            <a:off x="4222750" y="28409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40" name="object 340"/>
          <p:cNvSpPr/>
          <p:nvPr/>
        </p:nvSpPr>
        <p:spPr>
          <a:xfrm>
            <a:off x="4296409" y="25539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41" name="object 341"/>
          <p:cNvSpPr/>
          <p:nvPr/>
        </p:nvSpPr>
        <p:spPr>
          <a:xfrm>
            <a:off x="4282440" y="2498089"/>
            <a:ext cx="200660" cy="218439"/>
          </a:xfrm>
          <a:prstGeom prst="rect">
            <a:avLst/>
          </a:prstGeom>
          <a:blipFill>
            <a:blip r:embed="rId82" cstate="print"/>
            <a:stretch>
              <a:fillRect/>
            </a:stretch>
          </a:blipFill>
        </p:spPr>
        <p:txBody>
          <a:bodyPr wrap="square" lIns="0" tIns="0" rIns="0" bIns="0" rtlCol="0"/>
          <a:lstStyle/>
          <a:p>
            <a:endParaRPr/>
          </a:p>
        </p:txBody>
      </p:sp>
      <p:sp>
        <p:nvSpPr>
          <p:cNvPr id="342" name="object 342"/>
          <p:cNvSpPr/>
          <p:nvPr/>
        </p:nvSpPr>
        <p:spPr>
          <a:xfrm>
            <a:off x="4282440" y="2496820"/>
            <a:ext cx="201295" cy="219710"/>
          </a:xfrm>
          <a:custGeom>
            <a:avLst/>
            <a:gdLst/>
            <a:ahLst/>
            <a:cxnLst/>
            <a:rect l="l" t="t" r="r" b="b"/>
            <a:pathLst>
              <a:path w="201295" h="219710">
                <a:moveTo>
                  <a:pt x="0" y="120650"/>
                </a:moveTo>
                <a:lnTo>
                  <a:pt x="28039" y="165298"/>
                </a:lnTo>
                <a:lnTo>
                  <a:pt x="61059" y="192385"/>
                </a:lnTo>
                <a:lnTo>
                  <a:pt x="104755" y="215840"/>
                </a:lnTo>
                <a:lnTo>
                  <a:pt x="113030" y="219709"/>
                </a:lnTo>
                <a:lnTo>
                  <a:pt x="141009" y="213102"/>
                </a:lnTo>
                <a:lnTo>
                  <a:pt x="168275" y="200183"/>
                </a:lnTo>
                <a:lnTo>
                  <a:pt x="189825" y="179883"/>
                </a:lnTo>
                <a:lnTo>
                  <a:pt x="200660" y="151129"/>
                </a:lnTo>
                <a:lnTo>
                  <a:pt x="200878" y="129440"/>
                </a:lnTo>
                <a:lnTo>
                  <a:pt x="197643" y="105251"/>
                </a:lnTo>
                <a:lnTo>
                  <a:pt x="167798" y="49470"/>
                </a:lnTo>
                <a:lnTo>
                  <a:pt x="120332" y="12997"/>
                </a:lnTo>
                <a:lnTo>
                  <a:pt x="86360" y="0"/>
                </a:lnTo>
                <a:lnTo>
                  <a:pt x="54828" y="33317"/>
                </a:lnTo>
                <a:lnTo>
                  <a:pt x="38893" y="61753"/>
                </a:lnTo>
                <a:lnTo>
                  <a:pt x="25102" y="89475"/>
                </a:lnTo>
                <a:lnTo>
                  <a:pt x="0" y="120650"/>
                </a:lnTo>
                <a:close/>
              </a:path>
            </a:pathLst>
          </a:custGeom>
          <a:ln w="9344">
            <a:solidFill>
              <a:srgbClr val="7F003F"/>
            </a:solidFill>
          </a:ln>
        </p:spPr>
        <p:txBody>
          <a:bodyPr wrap="square" lIns="0" tIns="0" rIns="0" bIns="0" rtlCol="0"/>
          <a:lstStyle/>
          <a:p>
            <a:endParaRPr/>
          </a:p>
        </p:txBody>
      </p:sp>
      <p:sp>
        <p:nvSpPr>
          <p:cNvPr id="343" name="object 343"/>
          <p:cNvSpPr/>
          <p:nvPr/>
        </p:nvSpPr>
        <p:spPr>
          <a:xfrm>
            <a:off x="4349750" y="27559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44" name="object 344"/>
          <p:cNvSpPr/>
          <p:nvPr/>
        </p:nvSpPr>
        <p:spPr>
          <a:xfrm>
            <a:off x="4423409" y="24701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45" name="object 345"/>
          <p:cNvSpPr/>
          <p:nvPr/>
        </p:nvSpPr>
        <p:spPr>
          <a:xfrm>
            <a:off x="3427729" y="2324100"/>
            <a:ext cx="202148" cy="219710"/>
          </a:xfrm>
          <a:prstGeom prst="rect">
            <a:avLst/>
          </a:prstGeom>
          <a:blipFill>
            <a:blip r:embed="rId83" cstate="print"/>
            <a:stretch>
              <a:fillRect/>
            </a:stretch>
          </a:blipFill>
        </p:spPr>
        <p:txBody>
          <a:bodyPr wrap="square" lIns="0" tIns="0" rIns="0" bIns="0" rtlCol="0"/>
          <a:lstStyle/>
          <a:p>
            <a:endParaRPr/>
          </a:p>
        </p:txBody>
      </p:sp>
      <p:sp>
        <p:nvSpPr>
          <p:cNvPr id="346" name="object 346"/>
          <p:cNvSpPr/>
          <p:nvPr/>
        </p:nvSpPr>
        <p:spPr>
          <a:xfrm>
            <a:off x="3427729" y="2324100"/>
            <a:ext cx="203200" cy="219710"/>
          </a:xfrm>
          <a:custGeom>
            <a:avLst/>
            <a:gdLst/>
            <a:ahLst/>
            <a:cxnLst/>
            <a:rect l="l" t="t" r="r" b="b"/>
            <a:pathLst>
              <a:path w="203200" h="219710">
                <a:moveTo>
                  <a:pt x="0" y="120650"/>
                </a:moveTo>
                <a:lnTo>
                  <a:pt x="28575" y="165834"/>
                </a:lnTo>
                <a:lnTo>
                  <a:pt x="61257" y="192920"/>
                </a:lnTo>
                <a:lnTo>
                  <a:pt x="105826" y="216019"/>
                </a:lnTo>
                <a:lnTo>
                  <a:pt x="114300" y="219710"/>
                </a:lnTo>
                <a:lnTo>
                  <a:pt x="142299" y="213280"/>
                </a:lnTo>
                <a:lnTo>
                  <a:pt x="169703" y="200660"/>
                </a:lnTo>
                <a:lnTo>
                  <a:pt x="191631" y="180419"/>
                </a:lnTo>
                <a:lnTo>
                  <a:pt x="203200" y="151129"/>
                </a:lnTo>
                <a:lnTo>
                  <a:pt x="202684" y="129639"/>
                </a:lnTo>
                <a:lnTo>
                  <a:pt x="194984" y="86657"/>
                </a:lnTo>
                <a:lnTo>
                  <a:pt x="169783" y="49470"/>
                </a:lnTo>
                <a:lnTo>
                  <a:pt x="122316" y="12838"/>
                </a:lnTo>
                <a:lnTo>
                  <a:pt x="87630" y="0"/>
                </a:lnTo>
                <a:lnTo>
                  <a:pt x="56078" y="33317"/>
                </a:lnTo>
                <a:lnTo>
                  <a:pt x="40005" y="61753"/>
                </a:lnTo>
                <a:lnTo>
                  <a:pt x="25836" y="89475"/>
                </a:lnTo>
                <a:lnTo>
                  <a:pt x="0" y="120650"/>
                </a:lnTo>
                <a:close/>
              </a:path>
            </a:pathLst>
          </a:custGeom>
          <a:ln w="9344">
            <a:solidFill>
              <a:srgbClr val="7F003F"/>
            </a:solidFill>
          </a:ln>
        </p:spPr>
        <p:txBody>
          <a:bodyPr wrap="square" lIns="0" tIns="0" rIns="0" bIns="0" rtlCol="0"/>
          <a:lstStyle/>
          <a:p>
            <a:endParaRPr/>
          </a:p>
        </p:txBody>
      </p:sp>
      <p:sp>
        <p:nvSpPr>
          <p:cNvPr id="347" name="object 347"/>
          <p:cNvSpPr/>
          <p:nvPr/>
        </p:nvSpPr>
        <p:spPr>
          <a:xfrm>
            <a:off x="3495040" y="25831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48" name="object 348"/>
          <p:cNvSpPr/>
          <p:nvPr/>
        </p:nvSpPr>
        <p:spPr>
          <a:xfrm>
            <a:off x="3569970" y="22974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49" name="object 349"/>
          <p:cNvSpPr/>
          <p:nvPr/>
        </p:nvSpPr>
        <p:spPr>
          <a:xfrm>
            <a:off x="3242310" y="2078989"/>
            <a:ext cx="201929" cy="217170"/>
          </a:xfrm>
          <a:prstGeom prst="rect">
            <a:avLst/>
          </a:prstGeom>
          <a:blipFill>
            <a:blip r:embed="rId84" cstate="print"/>
            <a:stretch>
              <a:fillRect/>
            </a:stretch>
          </a:blipFill>
        </p:spPr>
        <p:txBody>
          <a:bodyPr wrap="square" lIns="0" tIns="0" rIns="0" bIns="0" rtlCol="0"/>
          <a:lstStyle/>
          <a:p>
            <a:endParaRPr/>
          </a:p>
        </p:txBody>
      </p:sp>
      <p:sp>
        <p:nvSpPr>
          <p:cNvPr id="350" name="object 350"/>
          <p:cNvSpPr/>
          <p:nvPr/>
        </p:nvSpPr>
        <p:spPr>
          <a:xfrm>
            <a:off x="3242310" y="2077720"/>
            <a:ext cx="202565" cy="218440"/>
          </a:xfrm>
          <a:custGeom>
            <a:avLst/>
            <a:gdLst/>
            <a:ahLst/>
            <a:cxnLst/>
            <a:rect l="l" t="t" r="r" b="b"/>
            <a:pathLst>
              <a:path w="202564" h="218439">
                <a:moveTo>
                  <a:pt x="0" y="120650"/>
                </a:moveTo>
                <a:lnTo>
                  <a:pt x="28039" y="165298"/>
                </a:lnTo>
                <a:lnTo>
                  <a:pt x="61059" y="192186"/>
                </a:lnTo>
                <a:lnTo>
                  <a:pt x="104755" y="214768"/>
                </a:lnTo>
                <a:lnTo>
                  <a:pt x="113029" y="218439"/>
                </a:lnTo>
                <a:lnTo>
                  <a:pt x="141743" y="211832"/>
                </a:lnTo>
                <a:lnTo>
                  <a:pt x="169386" y="198913"/>
                </a:lnTo>
                <a:lnTo>
                  <a:pt x="191075" y="178613"/>
                </a:lnTo>
                <a:lnTo>
                  <a:pt x="201929" y="149859"/>
                </a:lnTo>
                <a:lnTo>
                  <a:pt x="202148" y="128369"/>
                </a:lnTo>
                <a:lnTo>
                  <a:pt x="198913" y="104616"/>
                </a:lnTo>
                <a:lnTo>
                  <a:pt x="169783" y="48934"/>
                </a:lnTo>
                <a:lnTo>
                  <a:pt x="122316" y="12819"/>
                </a:lnTo>
                <a:lnTo>
                  <a:pt x="87629" y="0"/>
                </a:lnTo>
                <a:lnTo>
                  <a:pt x="56078" y="33317"/>
                </a:lnTo>
                <a:lnTo>
                  <a:pt x="40004" y="61753"/>
                </a:lnTo>
                <a:lnTo>
                  <a:pt x="25836" y="89475"/>
                </a:lnTo>
                <a:lnTo>
                  <a:pt x="0" y="120650"/>
                </a:lnTo>
                <a:close/>
              </a:path>
            </a:pathLst>
          </a:custGeom>
          <a:ln w="9344">
            <a:solidFill>
              <a:srgbClr val="7F003F"/>
            </a:solidFill>
          </a:ln>
        </p:spPr>
        <p:txBody>
          <a:bodyPr wrap="square" lIns="0" tIns="0" rIns="0" bIns="0" rtlCol="0"/>
          <a:lstStyle/>
          <a:p>
            <a:endParaRPr/>
          </a:p>
        </p:txBody>
      </p:sp>
      <p:sp>
        <p:nvSpPr>
          <p:cNvPr id="351" name="object 351"/>
          <p:cNvSpPr/>
          <p:nvPr/>
        </p:nvSpPr>
        <p:spPr>
          <a:xfrm>
            <a:off x="3309620" y="23355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52" name="object 352"/>
          <p:cNvSpPr/>
          <p:nvPr/>
        </p:nvSpPr>
        <p:spPr>
          <a:xfrm>
            <a:off x="3384550" y="20510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53" name="object 353"/>
          <p:cNvSpPr/>
          <p:nvPr/>
        </p:nvSpPr>
        <p:spPr>
          <a:xfrm>
            <a:off x="3328670" y="2199639"/>
            <a:ext cx="203200" cy="219710"/>
          </a:xfrm>
          <a:prstGeom prst="rect">
            <a:avLst/>
          </a:prstGeom>
          <a:blipFill>
            <a:blip r:embed="rId85" cstate="print"/>
            <a:stretch>
              <a:fillRect/>
            </a:stretch>
          </a:blipFill>
        </p:spPr>
        <p:txBody>
          <a:bodyPr wrap="square" lIns="0" tIns="0" rIns="0" bIns="0" rtlCol="0"/>
          <a:lstStyle/>
          <a:p>
            <a:endParaRPr/>
          </a:p>
        </p:txBody>
      </p:sp>
      <p:sp>
        <p:nvSpPr>
          <p:cNvPr id="354" name="object 354"/>
          <p:cNvSpPr/>
          <p:nvPr/>
        </p:nvSpPr>
        <p:spPr>
          <a:xfrm>
            <a:off x="3328670" y="2199639"/>
            <a:ext cx="203835" cy="218440"/>
          </a:xfrm>
          <a:custGeom>
            <a:avLst/>
            <a:gdLst/>
            <a:ahLst/>
            <a:cxnLst/>
            <a:rect l="l" t="t" r="r" b="b"/>
            <a:pathLst>
              <a:path w="203835" h="218439">
                <a:moveTo>
                  <a:pt x="0" y="119380"/>
                </a:moveTo>
                <a:lnTo>
                  <a:pt x="9763" y="134917"/>
                </a:lnTo>
                <a:lnTo>
                  <a:pt x="19049" y="150336"/>
                </a:lnTo>
                <a:lnTo>
                  <a:pt x="29289" y="164564"/>
                </a:lnTo>
                <a:lnTo>
                  <a:pt x="62527" y="191650"/>
                </a:lnTo>
                <a:lnTo>
                  <a:pt x="107096" y="214749"/>
                </a:lnTo>
                <a:lnTo>
                  <a:pt x="115569" y="218439"/>
                </a:lnTo>
                <a:lnTo>
                  <a:pt x="143013" y="212010"/>
                </a:lnTo>
                <a:lnTo>
                  <a:pt x="170338" y="199390"/>
                </a:lnTo>
                <a:lnTo>
                  <a:pt x="192186" y="179149"/>
                </a:lnTo>
                <a:lnTo>
                  <a:pt x="203200" y="149860"/>
                </a:lnTo>
                <a:lnTo>
                  <a:pt x="203418" y="128369"/>
                </a:lnTo>
                <a:lnTo>
                  <a:pt x="200183" y="104616"/>
                </a:lnTo>
                <a:lnTo>
                  <a:pt x="170318" y="48756"/>
                </a:lnTo>
                <a:lnTo>
                  <a:pt x="122336" y="12283"/>
                </a:lnTo>
                <a:lnTo>
                  <a:pt x="87629" y="0"/>
                </a:lnTo>
                <a:lnTo>
                  <a:pt x="56614" y="33119"/>
                </a:lnTo>
                <a:lnTo>
                  <a:pt x="40481" y="61118"/>
                </a:lnTo>
                <a:lnTo>
                  <a:pt x="26015" y="88403"/>
                </a:lnTo>
                <a:lnTo>
                  <a:pt x="0" y="119380"/>
                </a:lnTo>
                <a:close/>
              </a:path>
            </a:pathLst>
          </a:custGeom>
          <a:ln w="9344">
            <a:solidFill>
              <a:srgbClr val="7F003F"/>
            </a:solidFill>
          </a:ln>
        </p:spPr>
        <p:txBody>
          <a:bodyPr wrap="square" lIns="0" tIns="0" rIns="0" bIns="0" rtlCol="0"/>
          <a:lstStyle/>
          <a:p>
            <a:endParaRPr/>
          </a:p>
        </p:txBody>
      </p:sp>
      <p:sp>
        <p:nvSpPr>
          <p:cNvPr id="355" name="object 355"/>
          <p:cNvSpPr/>
          <p:nvPr/>
        </p:nvSpPr>
        <p:spPr>
          <a:xfrm>
            <a:off x="3397250" y="24574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56" name="object 356"/>
          <p:cNvSpPr/>
          <p:nvPr/>
        </p:nvSpPr>
        <p:spPr>
          <a:xfrm>
            <a:off x="3470909" y="21717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57" name="object 357"/>
          <p:cNvSpPr/>
          <p:nvPr/>
        </p:nvSpPr>
        <p:spPr>
          <a:xfrm>
            <a:off x="3281679" y="2047557"/>
            <a:ext cx="202624" cy="178970"/>
          </a:xfrm>
          <a:prstGeom prst="rect">
            <a:avLst/>
          </a:prstGeom>
          <a:blipFill>
            <a:blip r:embed="rId86" cstate="print"/>
            <a:stretch>
              <a:fillRect/>
            </a:stretch>
          </a:blipFill>
        </p:spPr>
        <p:txBody>
          <a:bodyPr wrap="square" lIns="0" tIns="0" rIns="0" bIns="0" rtlCol="0"/>
          <a:lstStyle/>
          <a:p>
            <a:endParaRPr/>
          </a:p>
        </p:txBody>
      </p:sp>
      <p:sp>
        <p:nvSpPr>
          <p:cNvPr id="358" name="object 358"/>
          <p:cNvSpPr/>
          <p:nvPr/>
        </p:nvSpPr>
        <p:spPr>
          <a:xfrm>
            <a:off x="3281521" y="2046922"/>
            <a:ext cx="203200" cy="179705"/>
          </a:xfrm>
          <a:custGeom>
            <a:avLst/>
            <a:gdLst/>
            <a:ahLst/>
            <a:cxnLst/>
            <a:rect l="l" t="t" r="r" b="b"/>
            <a:pathLst>
              <a:path w="203200" h="179705">
                <a:moveTo>
                  <a:pt x="190658" y="157797"/>
                </a:moveTo>
                <a:lnTo>
                  <a:pt x="172958" y="164207"/>
                </a:lnTo>
                <a:lnTo>
                  <a:pt x="155733" y="170973"/>
                </a:lnTo>
                <a:lnTo>
                  <a:pt x="138509" y="176549"/>
                </a:lnTo>
                <a:lnTo>
                  <a:pt x="120808" y="179387"/>
                </a:lnTo>
                <a:lnTo>
                  <a:pt x="94654" y="179070"/>
                </a:lnTo>
                <a:lnTo>
                  <a:pt x="66833" y="175895"/>
                </a:lnTo>
                <a:lnTo>
                  <a:pt x="17462" y="149403"/>
                </a:lnTo>
                <a:lnTo>
                  <a:pt x="0" y="95309"/>
                </a:lnTo>
                <a:lnTo>
                  <a:pt x="10318" y="66357"/>
                </a:lnTo>
                <a:lnTo>
                  <a:pt x="42386" y="31591"/>
                </a:lnTo>
                <a:lnTo>
                  <a:pt x="102572" y="3889"/>
                </a:lnTo>
                <a:lnTo>
                  <a:pt x="133667" y="0"/>
                </a:lnTo>
                <a:lnTo>
                  <a:pt x="164048" y="2301"/>
                </a:lnTo>
                <a:lnTo>
                  <a:pt x="199548" y="11747"/>
                </a:lnTo>
                <a:lnTo>
                  <a:pt x="202803" y="55999"/>
                </a:lnTo>
                <a:lnTo>
                  <a:pt x="197008" y="87630"/>
                </a:lnTo>
                <a:lnTo>
                  <a:pt x="190261" y="117832"/>
                </a:lnTo>
                <a:lnTo>
                  <a:pt x="190658" y="157797"/>
                </a:lnTo>
                <a:close/>
              </a:path>
            </a:pathLst>
          </a:custGeom>
          <a:ln w="9344">
            <a:solidFill>
              <a:srgbClr val="7F003F"/>
            </a:solidFill>
          </a:ln>
        </p:spPr>
        <p:txBody>
          <a:bodyPr wrap="square" lIns="0" tIns="0" rIns="0" bIns="0" rtlCol="0"/>
          <a:lstStyle/>
          <a:p>
            <a:endParaRPr/>
          </a:p>
        </p:txBody>
      </p:sp>
      <p:sp>
        <p:nvSpPr>
          <p:cNvPr id="359" name="object 359"/>
          <p:cNvSpPr/>
          <p:nvPr/>
        </p:nvSpPr>
        <p:spPr>
          <a:xfrm>
            <a:off x="3327400" y="22745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0" name="object 360"/>
          <p:cNvSpPr/>
          <p:nvPr/>
        </p:nvSpPr>
        <p:spPr>
          <a:xfrm>
            <a:off x="3455670" y="20066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1" name="object 361"/>
          <p:cNvSpPr/>
          <p:nvPr/>
        </p:nvSpPr>
        <p:spPr>
          <a:xfrm>
            <a:off x="3270250" y="1914683"/>
            <a:ext cx="202644" cy="179546"/>
          </a:xfrm>
          <a:prstGeom prst="rect">
            <a:avLst/>
          </a:prstGeom>
          <a:blipFill>
            <a:blip r:embed="rId87" cstate="print"/>
            <a:stretch>
              <a:fillRect/>
            </a:stretch>
          </a:blipFill>
        </p:spPr>
        <p:txBody>
          <a:bodyPr wrap="square" lIns="0" tIns="0" rIns="0" bIns="0" rtlCol="0"/>
          <a:lstStyle/>
          <a:p>
            <a:endParaRPr/>
          </a:p>
        </p:txBody>
      </p:sp>
      <p:sp>
        <p:nvSpPr>
          <p:cNvPr id="362" name="object 362"/>
          <p:cNvSpPr/>
          <p:nvPr/>
        </p:nvSpPr>
        <p:spPr>
          <a:xfrm>
            <a:off x="3270627" y="1913572"/>
            <a:ext cx="203835" cy="179705"/>
          </a:xfrm>
          <a:custGeom>
            <a:avLst/>
            <a:gdLst/>
            <a:ahLst/>
            <a:cxnLst/>
            <a:rect l="l" t="t" r="r" b="b"/>
            <a:pathLst>
              <a:path w="203835" h="179705">
                <a:moveTo>
                  <a:pt x="190122" y="157797"/>
                </a:moveTo>
                <a:lnTo>
                  <a:pt x="138152" y="176728"/>
                </a:lnTo>
                <a:lnTo>
                  <a:pt x="94654" y="179605"/>
                </a:lnTo>
                <a:lnTo>
                  <a:pt x="66774" y="176371"/>
                </a:lnTo>
                <a:lnTo>
                  <a:pt x="17105" y="149383"/>
                </a:lnTo>
                <a:lnTo>
                  <a:pt x="0" y="94773"/>
                </a:lnTo>
                <a:lnTo>
                  <a:pt x="9782" y="65087"/>
                </a:lnTo>
                <a:lnTo>
                  <a:pt x="42485" y="31432"/>
                </a:lnTo>
                <a:lnTo>
                  <a:pt x="103306" y="3889"/>
                </a:lnTo>
                <a:lnTo>
                  <a:pt x="134401" y="0"/>
                </a:lnTo>
                <a:lnTo>
                  <a:pt x="164782" y="2301"/>
                </a:lnTo>
                <a:lnTo>
                  <a:pt x="200282" y="11747"/>
                </a:lnTo>
                <a:lnTo>
                  <a:pt x="203517" y="55999"/>
                </a:lnTo>
                <a:lnTo>
                  <a:pt x="197584" y="87630"/>
                </a:lnTo>
                <a:lnTo>
                  <a:pt x="190460" y="117832"/>
                </a:lnTo>
                <a:lnTo>
                  <a:pt x="190122" y="157797"/>
                </a:lnTo>
                <a:close/>
              </a:path>
            </a:pathLst>
          </a:custGeom>
          <a:ln w="9344">
            <a:solidFill>
              <a:srgbClr val="7F003F"/>
            </a:solidFill>
          </a:ln>
        </p:spPr>
        <p:txBody>
          <a:bodyPr wrap="square" lIns="0" tIns="0" rIns="0" bIns="0" rtlCol="0"/>
          <a:lstStyle/>
          <a:p>
            <a:endParaRPr/>
          </a:p>
        </p:txBody>
      </p:sp>
      <p:sp>
        <p:nvSpPr>
          <p:cNvPr id="363" name="object 363"/>
          <p:cNvSpPr/>
          <p:nvPr/>
        </p:nvSpPr>
        <p:spPr>
          <a:xfrm>
            <a:off x="3315970" y="21424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4" name="object 364"/>
          <p:cNvSpPr/>
          <p:nvPr/>
        </p:nvSpPr>
        <p:spPr>
          <a:xfrm>
            <a:off x="3444240" y="18732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5" name="object 365"/>
          <p:cNvSpPr/>
          <p:nvPr/>
        </p:nvSpPr>
        <p:spPr>
          <a:xfrm>
            <a:off x="3281679" y="1731962"/>
            <a:ext cx="202624" cy="178335"/>
          </a:xfrm>
          <a:prstGeom prst="rect">
            <a:avLst/>
          </a:prstGeom>
          <a:blipFill>
            <a:blip r:embed="rId88" cstate="print"/>
            <a:stretch>
              <a:fillRect/>
            </a:stretch>
          </a:blipFill>
        </p:spPr>
        <p:txBody>
          <a:bodyPr wrap="square" lIns="0" tIns="0" rIns="0" bIns="0" rtlCol="0"/>
          <a:lstStyle/>
          <a:p>
            <a:endParaRPr/>
          </a:p>
        </p:txBody>
      </p:sp>
      <p:sp>
        <p:nvSpPr>
          <p:cNvPr id="366" name="object 366"/>
          <p:cNvSpPr/>
          <p:nvPr/>
        </p:nvSpPr>
        <p:spPr>
          <a:xfrm>
            <a:off x="3281521" y="1731168"/>
            <a:ext cx="203200" cy="178435"/>
          </a:xfrm>
          <a:custGeom>
            <a:avLst/>
            <a:gdLst/>
            <a:ahLst/>
            <a:cxnLst/>
            <a:rect l="l" t="t" r="r" b="b"/>
            <a:pathLst>
              <a:path w="203200" h="178435">
                <a:moveTo>
                  <a:pt x="189388" y="156051"/>
                </a:moveTo>
                <a:lnTo>
                  <a:pt x="137953" y="175517"/>
                </a:lnTo>
                <a:lnTo>
                  <a:pt x="94118" y="178057"/>
                </a:lnTo>
                <a:lnTo>
                  <a:pt x="66675" y="175259"/>
                </a:lnTo>
                <a:lnTo>
                  <a:pt x="17462" y="149105"/>
                </a:lnTo>
                <a:lnTo>
                  <a:pt x="0" y="95369"/>
                </a:lnTo>
                <a:lnTo>
                  <a:pt x="10318" y="65881"/>
                </a:lnTo>
                <a:lnTo>
                  <a:pt x="43021" y="31591"/>
                </a:lnTo>
                <a:lnTo>
                  <a:pt x="103108" y="3948"/>
                </a:lnTo>
                <a:lnTo>
                  <a:pt x="133826" y="0"/>
                </a:lnTo>
                <a:lnTo>
                  <a:pt x="164068" y="2004"/>
                </a:lnTo>
                <a:lnTo>
                  <a:pt x="199548" y="11271"/>
                </a:lnTo>
                <a:lnTo>
                  <a:pt x="202783" y="55502"/>
                </a:lnTo>
                <a:lnTo>
                  <a:pt x="196850" y="86995"/>
                </a:lnTo>
                <a:lnTo>
                  <a:pt x="189726" y="116820"/>
                </a:lnTo>
                <a:lnTo>
                  <a:pt x="189388" y="156051"/>
                </a:lnTo>
                <a:close/>
              </a:path>
            </a:pathLst>
          </a:custGeom>
          <a:ln w="9344">
            <a:solidFill>
              <a:srgbClr val="7F003F"/>
            </a:solidFill>
          </a:ln>
        </p:spPr>
        <p:txBody>
          <a:bodyPr wrap="square" lIns="0" tIns="0" rIns="0" bIns="0" rtlCol="0"/>
          <a:lstStyle/>
          <a:p>
            <a:endParaRPr/>
          </a:p>
        </p:txBody>
      </p:sp>
      <p:sp>
        <p:nvSpPr>
          <p:cNvPr id="367" name="object 367"/>
          <p:cNvSpPr/>
          <p:nvPr/>
        </p:nvSpPr>
        <p:spPr>
          <a:xfrm>
            <a:off x="3327400" y="19583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8" name="object 368"/>
          <p:cNvSpPr/>
          <p:nvPr/>
        </p:nvSpPr>
        <p:spPr>
          <a:xfrm>
            <a:off x="3455670" y="16903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69" name="object 369"/>
          <p:cNvSpPr/>
          <p:nvPr/>
        </p:nvSpPr>
        <p:spPr>
          <a:xfrm>
            <a:off x="3345179" y="1625282"/>
            <a:ext cx="201354" cy="178335"/>
          </a:xfrm>
          <a:prstGeom prst="rect">
            <a:avLst/>
          </a:prstGeom>
          <a:blipFill>
            <a:blip r:embed="rId89" cstate="print"/>
            <a:stretch>
              <a:fillRect/>
            </a:stretch>
          </a:blipFill>
        </p:spPr>
        <p:txBody>
          <a:bodyPr wrap="square" lIns="0" tIns="0" rIns="0" bIns="0" rtlCol="0"/>
          <a:lstStyle/>
          <a:p>
            <a:endParaRPr/>
          </a:p>
        </p:txBody>
      </p:sp>
      <p:sp>
        <p:nvSpPr>
          <p:cNvPr id="370" name="object 370"/>
          <p:cNvSpPr/>
          <p:nvPr/>
        </p:nvSpPr>
        <p:spPr>
          <a:xfrm>
            <a:off x="3345001" y="1624647"/>
            <a:ext cx="201930" cy="179070"/>
          </a:xfrm>
          <a:custGeom>
            <a:avLst/>
            <a:gdLst/>
            <a:ahLst/>
            <a:cxnLst/>
            <a:rect l="l" t="t" r="r" b="b"/>
            <a:pathLst>
              <a:path w="201929" h="179069">
                <a:moveTo>
                  <a:pt x="189408" y="157162"/>
                </a:moveTo>
                <a:lnTo>
                  <a:pt x="171707" y="164107"/>
                </a:lnTo>
                <a:lnTo>
                  <a:pt x="154483" y="170815"/>
                </a:lnTo>
                <a:lnTo>
                  <a:pt x="137259" y="176093"/>
                </a:lnTo>
                <a:lnTo>
                  <a:pt x="119558" y="178752"/>
                </a:lnTo>
                <a:lnTo>
                  <a:pt x="93940" y="178435"/>
                </a:lnTo>
                <a:lnTo>
                  <a:pt x="43656" y="171608"/>
                </a:lnTo>
                <a:lnTo>
                  <a:pt x="3829" y="122872"/>
                </a:lnTo>
                <a:lnTo>
                  <a:pt x="0" y="94138"/>
                </a:lnTo>
                <a:lnTo>
                  <a:pt x="10338" y="64452"/>
                </a:lnTo>
                <a:lnTo>
                  <a:pt x="42406" y="30797"/>
                </a:lnTo>
                <a:lnTo>
                  <a:pt x="101857" y="3810"/>
                </a:lnTo>
                <a:lnTo>
                  <a:pt x="132576" y="0"/>
                </a:lnTo>
                <a:lnTo>
                  <a:pt x="162817" y="2381"/>
                </a:lnTo>
                <a:lnTo>
                  <a:pt x="198298" y="12382"/>
                </a:lnTo>
                <a:lnTo>
                  <a:pt x="201552" y="55899"/>
                </a:lnTo>
                <a:lnTo>
                  <a:pt x="195758" y="87153"/>
                </a:lnTo>
                <a:lnTo>
                  <a:pt x="189011" y="117217"/>
                </a:lnTo>
                <a:lnTo>
                  <a:pt x="189408" y="157162"/>
                </a:lnTo>
                <a:close/>
              </a:path>
            </a:pathLst>
          </a:custGeom>
          <a:ln w="9344">
            <a:solidFill>
              <a:srgbClr val="7F003F"/>
            </a:solidFill>
          </a:ln>
        </p:spPr>
        <p:txBody>
          <a:bodyPr wrap="square" lIns="0" tIns="0" rIns="0" bIns="0" rtlCol="0"/>
          <a:lstStyle/>
          <a:p>
            <a:endParaRPr/>
          </a:p>
        </p:txBody>
      </p:sp>
      <p:sp>
        <p:nvSpPr>
          <p:cNvPr id="371" name="object 371"/>
          <p:cNvSpPr/>
          <p:nvPr/>
        </p:nvSpPr>
        <p:spPr>
          <a:xfrm>
            <a:off x="3390900" y="18516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72" name="object 372"/>
          <p:cNvSpPr/>
          <p:nvPr/>
        </p:nvSpPr>
        <p:spPr>
          <a:xfrm>
            <a:off x="3517900" y="15836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73" name="object 373"/>
          <p:cNvSpPr/>
          <p:nvPr/>
        </p:nvSpPr>
        <p:spPr>
          <a:xfrm>
            <a:off x="3373120" y="2341562"/>
            <a:ext cx="201354" cy="178117"/>
          </a:xfrm>
          <a:prstGeom prst="rect">
            <a:avLst/>
          </a:prstGeom>
          <a:blipFill>
            <a:blip r:embed="rId90" cstate="print"/>
            <a:stretch>
              <a:fillRect/>
            </a:stretch>
          </a:blipFill>
        </p:spPr>
        <p:txBody>
          <a:bodyPr wrap="square" lIns="0" tIns="0" rIns="0" bIns="0" rtlCol="0"/>
          <a:lstStyle/>
          <a:p>
            <a:endParaRPr/>
          </a:p>
        </p:txBody>
      </p:sp>
      <p:sp>
        <p:nvSpPr>
          <p:cNvPr id="374" name="object 374"/>
          <p:cNvSpPr/>
          <p:nvPr/>
        </p:nvSpPr>
        <p:spPr>
          <a:xfrm>
            <a:off x="3374032" y="2340768"/>
            <a:ext cx="201295" cy="178435"/>
          </a:xfrm>
          <a:custGeom>
            <a:avLst/>
            <a:gdLst/>
            <a:ahLst/>
            <a:cxnLst/>
            <a:rect l="l" t="t" r="r" b="b"/>
            <a:pathLst>
              <a:path w="201295" h="178435">
                <a:moveTo>
                  <a:pt x="188317" y="156051"/>
                </a:moveTo>
                <a:lnTo>
                  <a:pt x="136167" y="174982"/>
                </a:lnTo>
                <a:lnTo>
                  <a:pt x="93047" y="177859"/>
                </a:lnTo>
                <a:lnTo>
                  <a:pt x="65603" y="174625"/>
                </a:lnTo>
                <a:lnTo>
                  <a:pt x="16589" y="147835"/>
                </a:lnTo>
                <a:lnTo>
                  <a:pt x="0" y="94099"/>
                </a:lnTo>
                <a:lnTo>
                  <a:pt x="10517" y="64611"/>
                </a:lnTo>
                <a:lnTo>
                  <a:pt x="41473" y="30956"/>
                </a:lnTo>
                <a:lnTo>
                  <a:pt x="101500" y="3948"/>
                </a:lnTo>
                <a:lnTo>
                  <a:pt x="132595" y="0"/>
                </a:lnTo>
                <a:lnTo>
                  <a:pt x="162976" y="2004"/>
                </a:lnTo>
                <a:lnTo>
                  <a:pt x="198477" y="11271"/>
                </a:lnTo>
                <a:lnTo>
                  <a:pt x="201175" y="55502"/>
                </a:lnTo>
                <a:lnTo>
                  <a:pt x="195302" y="86995"/>
                </a:lnTo>
                <a:lnTo>
                  <a:pt x="188475" y="116820"/>
                </a:lnTo>
                <a:lnTo>
                  <a:pt x="188317" y="156051"/>
                </a:lnTo>
                <a:close/>
              </a:path>
            </a:pathLst>
          </a:custGeom>
          <a:ln w="9344">
            <a:solidFill>
              <a:srgbClr val="7F003F"/>
            </a:solidFill>
          </a:ln>
        </p:spPr>
        <p:txBody>
          <a:bodyPr wrap="square" lIns="0" tIns="0" rIns="0" bIns="0" rtlCol="0"/>
          <a:lstStyle/>
          <a:p>
            <a:endParaRPr/>
          </a:p>
        </p:txBody>
      </p:sp>
      <p:sp>
        <p:nvSpPr>
          <p:cNvPr id="375" name="object 375"/>
          <p:cNvSpPr/>
          <p:nvPr/>
        </p:nvSpPr>
        <p:spPr>
          <a:xfrm>
            <a:off x="3418840" y="25666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76" name="object 376"/>
          <p:cNvSpPr/>
          <p:nvPr/>
        </p:nvSpPr>
        <p:spPr>
          <a:xfrm>
            <a:off x="3547109" y="23012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77" name="object 377"/>
          <p:cNvSpPr/>
          <p:nvPr/>
        </p:nvSpPr>
        <p:spPr>
          <a:xfrm>
            <a:off x="3326129" y="2198846"/>
            <a:ext cx="202624" cy="178812"/>
          </a:xfrm>
          <a:prstGeom prst="rect">
            <a:avLst/>
          </a:prstGeom>
          <a:blipFill>
            <a:blip r:embed="rId91" cstate="print"/>
            <a:stretch>
              <a:fillRect/>
            </a:stretch>
          </a:blipFill>
        </p:spPr>
        <p:txBody>
          <a:bodyPr wrap="square" lIns="0" tIns="0" rIns="0" bIns="0" rtlCol="0"/>
          <a:lstStyle/>
          <a:p>
            <a:endParaRPr/>
          </a:p>
        </p:txBody>
      </p:sp>
      <p:sp>
        <p:nvSpPr>
          <p:cNvPr id="378" name="object 378"/>
          <p:cNvSpPr/>
          <p:nvPr/>
        </p:nvSpPr>
        <p:spPr>
          <a:xfrm>
            <a:off x="3326507" y="2198052"/>
            <a:ext cx="203835" cy="179070"/>
          </a:xfrm>
          <a:custGeom>
            <a:avLst/>
            <a:gdLst/>
            <a:ahLst/>
            <a:cxnLst/>
            <a:rect l="l" t="t" r="r" b="b"/>
            <a:pathLst>
              <a:path w="203835" h="179069">
                <a:moveTo>
                  <a:pt x="190122" y="156527"/>
                </a:moveTo>
                <a:lnTo>
                  <a:pt x="172422" y="163651"/>
                </a:lnTo>
                <a:lnTo>
                  <a:pt x="155197" y="170656"/>
                </a:lnTo>
                <a:lnTo>
                  <a:pt x="137973" y="175994"/>
                </a:lnTo>
                <a:lnTo>
                  <a:pt x="120272" y="178117"/>
                </a:lnTo>
                <a:lnTo>
                  <a:pt x="94654" y="178534"/>
                </a:lnTo>
                <a:lnTo>
                  <a:pt x="66774" y="175736"/>
                </a:lnTo>
                <a:lnTo>
                  <a:pt x="17105" y="149383"/>
                </a:lnTo>
                <a:lnTo>
                  <a:pt x="0" y="94773"/>
                </a:lnTo>
                <a:lnTo>
                  <a:pt x="9782" y="65087"/>
                </a:lnTo>
                <a:lnTo>
                  <a:pt x="42485" y="31432"/>
                </a:lnTo>
                <a:lnTo>
                  <a:pt x="102770" y="3889"/>
                </a:lnTo>
                <a:lnTo>
                  <a:pt x="133925" y="0"/>
                </a:lnTo>
                <a:lnTo>
                  <a:pt x="164603" y="2301"/>
                </a:lnTo>
                <a:lnTo>
                  <a:pt x="200282" y="11747"/>
                </a:lnTo>
                <a:lnTo>
                  <a:pt x="203517" y="55979"/>
                </a:lnTo>
                <a:lnTo>
                  <a:pt x="197584" y="87471"/>
                </a:lnTo>
                <a:lnTo>
                  <a:pt x="190460" y="117296"/>
                </a:lnTo>
                <a:lnTo>
                  <a:pt x="190122" y="156527"/>
                </a:lnTo>
                <a:close/>
              </a:path>
            </a:pathLst>
          </a:custGeom>
          <a:ln w="9344">
            <a:solidFill>
              <a:srgbClr val="7F003F"/>
            </a:solidFill>
          </a:ln>
        </p:spPr>
        <p:txBody>
          <a:bodyPr wrap="square" lIns="0" tIns="0" rIns="0" bIns="0" rtlCol="0"/>
          <a:lstStyle/>
          <a:p>
            <a:endParaRPr/>
          </a:p>
        </p:txBody>
      </p:sp>
      <p:sp>
        <p:nvSpPr>
          <p:cNvPr id="379" name="object 379"/>
          <p:cNvSpPr/>
          <p:nvPr/>
        </p:nvSpPr>
        <p:spPr>
          <a:xfrm>
            <a:off x="3371850" y="24257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80" name="object 380"/>
          <p:cNvSpPr/>
          <p:nvPr/>
        </p:nvSpPr>
        <p:spPr>
          <a:xfrm>
            <a:off x="3500120" y="21577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81" name="object 381"/>
          <p:cNvSpPr/>
          <p:nvPr/>
        </p:nvSpPr>
        <p:spPr>
          <a:xfrm>
            <a:off x="3627120" y="1305242"/>
            <a:ext cx="201374" cy="178117"/>
          </a:xfrm>
          <a:prstGeom prst="rect">
            <a:avLst/>
          </a:prstGeom>
          <a:blipFill>
            <a:blip r:embed="rId92" cstate="print"/>
            <a:stretch>
              <a:fillRect/>
            </a:stretch>
          </a:blipFill>
        </p:spPr>
        <p:txBody>
          <a:bodyPr wrap="square" lIns="0" tIns="0" rIns="0" bIns="0" rtlCol="0"/>
          <a:lstStyle/>
          <a:p>
            <a:endParaRPr/>
          </a:p>
        </p:txBody>
      </p:sp>
      <p:sp>
        <p:nvSpPr>
          <p:cNvPr id="382" name="object 382"/>
          <p:cNvSpPr/>
          <p:nvPr/>
        </p:nvSpPr>
        <p:spPr>
          <a:xfrm>
            <a:off x="3627497" y="1304607"/>
            <a:ext cx="201930" cy="179070"/>
          </a:xfrm>
          <a:custGeom>
            <a:avLst/>
            <a:gdLst/>
            <a:ahLst/>
            <a:cxnLst/>
            <a:rect l="l" t="t" r="r" b="b"/>
            <a:pathLst>
              <a:path w="201929" h="179069">
                <a:moveTo>
                  <a:pt x="188852" y="157162"/>
                </a:moveTo>
                <a:lnTo>
                  <a:pt x="171886" y="164286"/>
                </a:lnTo>
                <a:lnTo>
                  <a:pt x="155039" y="171291"/>
                </a:lnTo>
                <a:lnTo>
                  <a:pt x="137953" y="176629"/>
                </a:lnTo>
                <a:lnTo>
                  <a:pt x="120272" y="178752"/>
                </a:lnTo>
                <a:lnTo>
                  <a:pt x="94654" y="178435"/>
                </a:lnTo>
                <a:lnTo>
                  <a:pt x="44370" y="171608"/>
                </a:lnTo>
                <a:lnTo>
                  <a:pt x="3909" y="122872"/>
                </a:lnTo>
                <a:lnTo>
                  <a:pt x="0" y="94138"/>
                </a:lnTo>
                <a:lnTo>
                  <a:pt x="9782" y="64452"/>
                </a:lnTo>
                <a:lnTo>
                  <a:pt x="41850" y="30797"/>
                </a:lnTo>
                <a:lnTo>
                  <a:pt x="101302" y="3810"/>
                </a:lnTo>
                <a:lnTo>
                  <a:pt x="132020" y="0"/>
                </a:lnTo>
                <a:lnTo>
                  <a:pt x="162262" y="2381"/>
                </a:lnTo>
                <a:lnTo>
                  <a:pt x="197742" y="12382"/>
                </a:lnTo>
                <a:lnTo>
                  <a:pt x="201711" y="56614"/>
                </a:lnTo>
                <a:lnTo>
                  <a:pt x="196155" y="88106"/>
                </a:lnTo>
                <a:lnTo>
                  <a:pt x="189170" y="117931"/>
                </a:lnTo>
                <a:lnTo>
                  <a:pt x="188852" y="157162"/>
                </a:lnTo>
                <a:close/>
              </a:path>
            </a:pathLst>
          </a:custGeom>
          <a:ln w="9344">
            <a:solidFill>
              <a:srgbClr val="7F003F"/>
            </a:solidFill>
          </a:ln>
        </p:spPr>
        <p:txBody>
          <a:bodyPr wrap="square" lIns="0" tIns="0" rIns="0" bIns="0" rtlCol="0"/>
          <a:lstStyle/>
          <a:p>
            <a:endParaRPr/>
          </a:p>
        </p:txBody>
      </p:sp>
      <p:sp>
        <p:nvSpPr>
          <p:cNvPr id="383" name="object 383"/>
          <p:cNvSpPr/>
          <p:nvPr/>
        </p:nvSpPr>
        <p:spPr>
          <a:xfrm>
            <a:off x="3672840" y="153161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84" name="object 384"/>
          <p:cNvSpPr/>
          <p:nvPr/>
        </p:nvSpPr>
        <p:spPr>
          <a:xfrm>
            <a:off x="3799840" y="12636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85" name="object 385"/>
          <p:cNvSpPr/>
          <p:nvPr/>
        </p:nvSpPr>
        <p:spPr>
          <a:xfrm>
            <a:off x="3500497" y="1392555"/>
            <a:ext cx="202822" cy="178653"/>
          </a:xfrm>
          <a:prstGeom prst="rect">
            <a:avLst/>
          </a:prstGeom>
          <a:blipFill>
            <a:blip r:embed="rId93" cstate="print"/>
            <a:stretch>
              <a:fillRect/>
            </a:stretch>
          </a:blipFill>
        </p:spPr>
        <p:txBody>
          <a:bodyPr wrap="square" lIns="0" tIns="0" rIns="0" bIns="0" rtlCol="0"/>
          <a:lstStyle/>
          <a:p>
            <a:endParaRPr/>
          </a:p>
        </p:txBody>
      </p:sp>
      <p:sp>
        <p:nvSpPr>
          <p:cNvPr id="386" name="object 386"/>
          <p:cNvSpPr/>
          <p:nvPr/>
        </p:nvSpPr>
        <p:spPr>
          <a:xfrm>
            <a:off x="3501211" y="1391602"/>
            <a:ext cx="203200" cy="179070"/>
          </a:xfrm>
          <a:custGeom>
            <a:avLst/>
            <a:gdLst/>
            <a:ahLst/>
            <a:cxnLst/>
            <a:rect l="l" t="t" r="r" b="b"/>
            <a:pathLst>
              <a:path w="203200" h="179069">
                <a:moveTo>
                  <a:pt x="189408" y="156527"/>
                </a:moveTo>
                <a:lnTo>
                  <a:pt x="137973" y="175994"/>
                </a:lnTo>
                <a:lnTo>
                  <a:pt x="93940" y="178534"/>
                </a:lnTo>
                <a:lnTo>
                  <a:pt x="66059" y="175736"/>
                </a:lnTo>
                <a:lnTo>
                  <a:pt x="16946" y="149383"/>
                </a:lnTo>
                <a:lnTo>
                  <a:pt x="0" y="94773"/>
                </a:lnTo>
                <a:lnTo>
                  <a:pt x="10338" y="65087"/>
                </a:lnTo>
                <a:lnTo>
                  <a:pt x="42406" y="31432"/>
                </a:lnTo>
                <a:lnTo>
                  <a:pt x="102592" y="3889"/>
                </a:lnTo>
                <a:lnTo>
                  <a:pt x="133687" y="0"/>
                </a:lnTo>
                <a:lnTo>
                  <a:pt x="164068" y="2301"/>
                </a:lnTo>
                <a:lnTo>
                  <a:pt x="199568" y="11747"/>
                </a:lnTo>
                <a:lnTo>
                  <a:pt x="202803" y="55979"/>
                </a:lnTo>
                <a:lnTo>
                  <a:pt x="196869" y="87471"/>
                </a:lnTo>
                <a:lnTo>
                  <a:pt x="189745" y="117296"/>
                </a:lnTo>
                <a:lnTo>
                  <a:pt x="189408" y="156527"/>
                </a:lnTo>
                <a:close/>
              </a:path>
            </a:pathLst>
          </a:custGeom>
          <a:ln w="9344">
            <a:solidFill>
              <a:srgbClr val="7F003F"/>
            </a:solidFill>
          </a:ln>
        </p:spPr>
        <p:txBody>
          <a:bodyPr wrap="square" lIns="0" tIns="0" rIns="0" bIns="0" rtlCol="0"/>
          <a:lstStyle/>
          <a:p>
            <a:endParaRPr/>
          </a:p>
        </p:txBody>
      </p:sp>
      <p:sp>
        <p:nvSpPr>
          <p:cNvPr id="387" name="object 387"/>
          <p:cNvSpPr/>
          <p:nvPr/>
        </p:nvSpPr>
        <p:spPr>
          <a:xfrm>
            <a:off x="3547109" y="16192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88" name="object 388"/>
          <p:cNvSpPr/>
          <p:nvPr/>
        </p:nvSpPr>
        <p:spPr>
          <a:xfrm>
            <a:off x="3675379" y="135128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89" name="object 389"/>
          <p:cNvSpPr/>
          <p:nvPr/>
        </p:nvSpPr>
        <p:spPr>
          <a:xfrm>
            <a:off x="3371850" y="1505426"/>
            <a:ext cx="202644" cy="180082"/>
          </a:xfrm>
          <a:prstGeom prst="rect">
            <a:avLst/>
          </a:prstGeom>
          <a:blipFill>
            <a:blip r:embed="rId94" cstate="print"/>
            <a:stretch>
              <a:fillRect/>
            </a:stretch>
          </a:blipFill>
        </p:spPr>
        <p:txBody>
          <a:bodyPr wrap="square" lIns="0" tIns="0" rIns="0" bIns="0" rtlCol="0"/>
          <a:lstStyle/>
          <a:p>
            <a:endParaRPr/>
          </a:p>
        </p:txBody>
      </p:sp>
      <p:sp>
        <p:nvSpPr>
          <p:cNvPr id="390" name="object 390"/>
          <p:cNvSpPr/>
          <p:nvPr/>
        </p:nvSpPr>
        <p:spPr>
          <a:xfrm>
            <a:off x="3372227" y="1505902"/>
            <a:ext cx="203835" cy="179070"/>
          </a:xfrm>
          <a:custGeom>
            <a:avLst/>
            <a:gdLst/>
            <a:ahLst/>
            <a:cxnLst/>
            <a:rect l="l" t="t" r="r" b="b"/>
            <a:pathLst>
              <a:path w="203835" h="179069">
                <a:moveTo>
                  <a:pt x="190122" y="156527"/>
                </a:moveTo>
                <a:lnTo>
                  <a:pt x="172422" y="163651"/>
                </a:lnTo>
                <a:lnTo>
                  <a:pt x="155197" y="170656"/>
                </a:lnTo>
                <a:lnTo>
                  <a:pt x="137973" y="175994"/>
                </a:lnTo>
                <a:lnTo>
                  <a:pt x="120272" y="178117"/>
                </a:lnTo>
                <a:lnTo>
                  <a:pt x="94654" y="178534"/>
                </a:lnTo>
                <a:lnTo>
                  <a:pt x="66774" y="175736"/>
                </a:lnTo>
                <a:lnTo>
                  <a:pt x="17105" y="149383"/>
                </a:lnTo>
                <a:lnTo>
                  <a:pt x="0" y="94773"/>
                </a:lnTo>
                <a:lnTo>
                  <a:pt x="9782" y="65087"/>
                </a:lnTo>
                <a:lnTo>
                  <a:pt x="42961" y="31432"/>
                </a:lnTo>
                <a:lnTo>
                  <a:pt x="103306" y="3889"/>
                </a:lnTo>
                <a:lnTo>
                  <a:pt x="134401" y="0"/>
                </a:lnTo>
                <a:lnTo>
                  <a:pt x="164782" y="2301"/>
                </a:lnTo>
                <a:lnTo>
                  <a:pt x="200282" y="11747"/>
                </a:lnTo>
                <a:lnTo>
                  <a:pt x="203517" y="55979"/>
                </a:lnTo>
                <a:lnTo>
                  <a:pt x="197584" y="87471"/>
                </a:lnTo>
                <a:lnTo>
                  <a:pt x="190460" y="117296"/>
                </a:lnTo>
                <a:lnTo>
                  <a:pt x="190122" y="156527"/>
                </a:lnTo>
                <a:close/>
              </a:path>
            </a:pathLst>
          </a:custGeom>
          <a:ln w="9344">
            <a:solidFill>
              <a:srgbClr val="7F003F"/>
            </a:solidFill>
          </a:ln>
        </p:spPr>
        <p:txBody>
          <a:bodyPr wrap="square" lIns="0" tIns="0" rIns="0" bIns="0" rtlCol="0"/>
          <a:lstStyle/>
          <a:p>
            <a:endParaRPr/>
          </a:p>
        </p:txBody>
      </p:sp>
      <p:sp>
        <p:nvSpPr>
          <p:cNvPr id="391" name="object 391"/>
          <p:cNvSpPr/>
          <p:nvPr/>
        </p:nvSpPr>
        <p:spPr>
          <a:xfrm>
            <a:off x="3417570" y="17335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92" name="object 392"/>
          <p:cNvSpPr/>
          <p:nvPr/>
        </p:nvSpPr>
        <p:spPr>
          <a:xfrm>
            <a:off x="3545840" y="14643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93" name="object 393"/>
          <p:cNvSpPr/>
          <p:nvPr/>
        </p:nvSpPr>
        <p:spPr>
          <a:xfrm>
            <a:off x="3622040" y="2324100"/>
            <a:ext cx="200878" cy="218439"/>
          </a:xfrm>
          <a:prstGeom prst="rect">
            <a:avLst/>
          </a:prstGeom>
          <a:blipFill>
            <a:blip r:embed="rId95" cstate="print"/>
            <a:stretch>
              <a:fillRect/>
            </a:stretch>
          </a:blipFill>
        </p:spPr>
        <p:txBody>
          <a:bodyPr wrap="square" lIns="0" tIns="0" rIns="0" bIns="0" rtlCol="0"/>
          <a:lstStyle/>
          <a:p>
            <a:endParaRPr/>
          </a:p>
        </p:txBody>
      </p:sp>
      <p:sp>
        <p:nvSpPr>
          <p:cNvPr id="394" name="object 394"/>
          <p:cNvSpPr/>
          <p:nvPr/>
        </p:nvSpPr>
        <p:spPr>
          <a:xfrm>
            <a:off x="3622040" y="2324100"/>
            <a:ext cx="202565" cy="217170"/>
          </a:xfrm>
          <a:custGeom>
            <a:avLst/>
            <a:gdLst/>
            <a:ahLst/>
            <a:cxnLst/>
            <a:rect l="l" t="t" r="r" b="b"/>
            <a:pathLst>
              <a:path w="202564" h="217169">
                <a:moveTo>
                  <a:pt x="0" y="119379"/>
                </a:moveTo>
                <a:lnTo>
                  <a:pt x="9028" y="134917"/>
                </a:lnTo>
                <a:lnTo>
                  <a:pt x="17938" y="150336"/>
                </a:lnTo>
                <a:lnTo>
                  <a:pt x="28039" y="164564"/>
                </a:lnTo>
                <a:lnTo>
                  <a:pt x="60523" y="191452"/>
                </a:lnTo>
                <a:lnTo>
                  <a:pt x="104576" y="213677"/>
                </a:lnTo>
                <a:lnTo>
                  <a:pt x="113030" y="217170"/>
                </a:lnTo>
                <a:lnTo>
                  <a:pt x="141029" y="211276"/>
                </a:lnTo>
                <a:lnTo>
                  <a:pt x="168433" y="198596"/>
                </a:lnTo>
                <a:lnTo>
                  <a:pt x="190361" y="178057"/>
                </a:lnTo>
                <a:lnTo>
                  <a:pt x="201930" y="148589"/>
                </a:lnTo>
                <a:lnTo>
                  <a:pt x="202148" y="127635"/>
                </a:lnTo>
                <a:lnTo>
                  <a:pt x="198913" y="103822"/>
                </a:lnTo>
                <a:lnTo>
                  <a:pt x="169068" y="48220"/>
                </a:lnTo>
                <a:lnTo>
                  <a:pt x="121602" y="12263"/>
                </a:lnTo>
                <a:lnTo>
                  <a:pt x="87630" y="0"/>
                </a:lnTo>
                <a:lnTo>
                  <a:pt x="55899" y="33119"/>
                </a:lnTo>
                <a:lnTo>
                  <a:pt x="39528" y="61118"/>
                </a:lnTo>
                <a:lnTo>
                  <a:pt x="25300" y="88403"/>
                </a:lnTo>
                <a:lnTo>
                  <a:pt x="0" y="119379"/>
                </a:lnTo>
                <a:close/>
              </a:path>
            </a:pathLst>
          </a:custGeom>
          <a:ln w="9344">
            <a:solidFill>
              <a:srgbClr val="7F003F"/>
            </a:solidFill>
          </a:ln>
        </p:spPr>
        <p:txBody>
          <a:bodyPr wrap="square" lIns="0" tIns="0" rIns="0" bIns="0" rtlCol="0"/>
          <a:lstStyle/>
          <a:p>
            <a:endParaRPr/>
          </a:p>
        </p:txBody>
      </p:sp>
      <p:sp>
        <p:nvSpPr>
          <p:cNvPr id="395" name="object 395"/>
          <p:cNvSpPr/>
          <p:nvPr/>
        </p:nvSpPr>
        <p:spPr>
          <a:xfrm>
            <a:off x="3689350" y="25819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96" name="object 396"/>
          <p:cNvSpPr/>
          <p:nvPr/>
        </p:nvSpPr>
        <p:spPr>
          <a:xfrm>
            <a:off x="3764279" y="22974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397" name="object 397"/>
          <p:cNvSpPr/>
          <p:nvPr/>
        </p:nvSpPr>
        <p:spPr>
          <a:xfrm>
            <a:off x="3314700" y="2193289"/>
            <a:ext cx="199608" cy="219710"/>
          </a:xfrm>
          <a:prstGeom prst="rect">
            <a:avLst/>
          </a:prstGeom>
          <a:blipFill>
            <a:blip r:embed="rId96" cstate="print"/>
            <a:stretch>
              <a:fillRect/>
            </a:stretch>
          </a:blipFill>
        </p:spPr>
        <p:txBody>
          <a:bodyPr wrap="square" lIns="0" tIns="0" rIns="0" bIns="0" rtlCol="0"/>
          <a:lstStyle/>
          <a:p>
            <a:endParaRPr/>
          </a:p>
        </p:txBody>
      </p:sp>
      <p:sp>
        <p:nvSpPr>
          <p:cNvPr id="398" name="object 398"/>
          <p:cNvSpPr/>
          <p:nvPr/>
        </p:nvSpPr>
        <p:spPr>
          <a:xfrm>
            <a:off x="3313429" y="2193289"/>
            <a:ext cx="201295" cy="218440"/>
          </a:xfrm>
          <a:custGeom>
            <a:avLst/>
            <a:gdLst/>
            <a:ahLst/>
            <a:cxnLst/>
            <a:rect l="l" t="t" r="r" b="b"/>
            <a:pathLst>
              <a:path w="201295" h="218439">
                <a:moveTo>
                  <a:pt x="0" y="119380"/>
                </a:moveTo>
                <a:lnTo>
                  <a:pt x="28575" y="164564"/>
                </a:lnTo>
                <a:lnTo>
                  <a:pt x="61257" y="191650"/>
                </a:lnTo>
                <a:lnTo>
                  <a:pt x="105826" y="214749"/>
                </a:lnTo>
                <a:lnTo>
                  <a:pt x="114300" y="218439"/>
                </a:lnTo>
                <a:lnTo>
                  <a:pt x="141545" y="212546"/>
                </a:lnTo>
                <a:lnTo>
                  <a:pt x="168433" y="199866"/>
                </a:lnTo>
                <a:lnTo>
                  <a:pt x="189845" y="179327"/>
                </a:lnTo>
                <a:lnTo>
                  <a:pt x="200660" y="149860"/>
                </a:lnTo>
                <a:lnTo>
                  <a:pt x="200878" y="128905"/>
                </a:lnTo>
                <a:lnTo>
                  <a:pt x="197643" y="105092"/>
                </a:lnTo>
                <a:lnTo>
                  <a:pt x="168334" y="48934"/>
                </a:lnTo>
                <a:lnTo>
                  <a:pt x="120511" y="12819"/>
                </a:lnTo>
                <a:lnTo>
                  <a:pt x="86360" y="0"/>
                </a:lnTo>
                <a:lnTo>
                  <a:pt x="55542" y="32583"/>
                </a:lnTo>
                <a:lnTo>
                  <a:pt x="39846" y="60642"/>
                </a:lnTo>
                <a:lnTo>
                  <a:pt x="25816" y="88225"/>
                </a:lnTo>
                <a:lnTo>
                  <a:pt x="0" y="119380"/>
                </a:lnTo>
                <a:close/>
              </a:path>
            </a:pathLst>
          </a:custGeom>
          <a:ln w="9344">
            <a:solidFill>
              <a:srgbClr val="7F003F"/>
            </a:solidFill>
          </a:ln>
        </p:spPr>
        <p:txBody>
          <a:bodyPr wrap="square" lIns="0" tIns="0" rIns="0" bIns="0" rtlCol="0"/>
          <a:lstStyle/>
          <a:p>
            <a:endParaRPr/>
          </a:p>
        </p:txBody>
      </p:sp>
      <p:sp>
        <p:nvSpPr>
          <p:cNvPr id="399" name="object 399"/>
          <p:cNvSpPr/>
          <p:nvPr/>
        </p:nvSpPr>
        <p:spPr>
          <a:xfrm>
            <a:off x="3382009" y="24511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0" name="object 400"/>
          <p:cNvSpPr/>
          <p:nvPr/>
        </p:nvSpPr>
        <p:spPr>
          <a:xfrm>
            <a:off x="3454400" y="21666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1" name="object 401"/>
          <p:cNvSpPr/>
          <p:nvPr/>
        </p:nvSpPr>
        <p:spPr>
          <a:xfrm>
            <a:off x="3401059" y="2313939"/>
            <a:ext cx="202148" cy="220980"/>
          </a:xfrm>
          <a:prstGeom prst="rect">
            <a:avLst/>
          </a:prstGeom>
          <a:blipFill>
            <a:blip r:embed="rId97" cstate="print"/>
            <a:stretch>
              <a:fillRect/>
            </a:stretch>
          </a:blipFill>
        </p:spPr>
        <p:txBody>
          <a:bodyPr wrap="square" lIns="0" tIns="0" rIns="0" bIns="0" rtlCol="0"/>
          <a:lstStyle/>
          <a:p>
            <a:endParaRPr/>
          </a:p>
        </p:txBody>
      </p:sp>
      <p:sp>
        <p:nvSpPr>
          <p:cNvPr id="402" name="object 402"/>
          <p:cNvSpPr/>
          <p:nvPr/>
        </p:nvSpPr>
        <p:spPr>
          <a:xfrm>
            <a:off x="3401059" y="2313939"/>
            <a:ext cx="202565" cy="219710"/>
          </a:xfrm>
          <a:custGeom>
            <a:avLst/>
            <a:gdLst/>
            <a:ahLst/>
            <a:cxnLst/>
            <a:rect l="l" t="t" r="r" b="b"/>
            <a:pathLst>
              <a:path w="202564" h="219710">
                <a:moveTo>
                  <a:pt x="0" y="120650"/>
                </a:moveTo>
                <a:lnTo>
                  <a:pt x="9028" y="136187"/>
                </a:lnTo>
                <a:lnTo>
                  <a:pt x="17938" y="151606"/>
                </a:lnTo>
                <a:lnTo>
                  <a:pt x="28039" y="165834"/>
                </a:lnTo>
                <a:lnTo>
                  <a:pt x="61257" y="192920"/>
                </a:lnTo>
                <a:lnTo>
                  <a:pt x="105826" y="216019"/>
                </a:lnTo>
                <a:lnTo>
                  <a:pt x="114300" y="219710"/>
                </a:lnTo>
                <a:lnTo>
                  <a:pt x="142279" y="213816"/>
                </a:lnTo>
                <a:lnTo>
                  <a:pt x="169545" y="201136"/>
                </a:lnTo>
                <a:lnTo>
                  <a:pt x="191095" y="180597"/>
                </a:lnTo>
                <a:lnTo>
                  <a:pt x="201929" y="151130"/>
                </a:lnTo>
                <a:lnTo>
                  <a:pt x="202148" y="129440"/>
                </a:lnTo>
                <a:lnTo>
                  <a:pt x="198913" y="105251"/>
                </a:lnTo>
                <a:lnTo>
                  <a:pt x="169048" y="48934"/>
                </a:lnTo>
                <a:lnTo>
                  <a:pt x="121066" y="12819"/>
                </a:lnTo>
                <a:lnTo>
                  <a:pt x="86360" y="0"/>
                </a:lnTo>
                <a:lnTo>
                  <a:pt x="54828" y="32781"/>
                </a:lnTo>
                <a:lnTo>
                  <a:pt x="38893" y="61277"/>
                </a:lnTo>
                <a:lnTo>
                  <a:pt x="25102" y="89296"/>
                </a:lnTo>
                <a:lnTo>
                  <a:pt x="0" y="120650"/>
                </a:lnTo>
                <a:close/>
              </a:path>
            </a:pathLst>
          </a:custGeom>
          <a:ln w="9344">
            <a:solidFill>
              <a:srgbClr val="7F003F"/>
            </a:solidFill>
          </a:ln>
        </p:spPr>
        <p:txBody>
          <a:bodyPr wrap="square" lIns="0" tIns="0" rIns="0" bIns="0" rtlCol="0"/>
          <a:lstStyle/>
          <a:p>
            <a:endParaRPr/>
          </a:p>
        </p:txBody>
      </p:sp>
      <p:sp>
        <p:nvSpPr>
          <p:cNvPr id="403" name="object 403"/>
          <p:cNvSpPr/>
          <p:nvPr/>
        </p:nvSpPr>
        <p:spPr>
          <a:xfrm>
            <a:off x="3468370" y="25742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4" name="object 404"/>
          <p:cNvSpPr/>
          <p:nvPr/>
        </p:nvSpPr>
        <p:spPr>
          <a:xfrm>
            <a:off x="3542029" y="22860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5" name="object 405"/>
          <p:cNvSpPr/>
          <p:nvPr/>
        </p:nvSpPr>
        <p:spPr>
          <a:xfrm>
            <a:off x="3512820" y="2087562"/>
            <a:ext cx="201731" cy="178335"/>
          </a:xfrm>
          <a:prstGeom prst="rect">
            <a:avLst/>
          </a:prstGeom>
          <a:blipFill>
            <a:blip r:embed="rId98" cstate="print"/>
            <a:stretch>
              <a:fillRect/>
            </a:stretch>
          </a:blipFill>
        </p:spPr>
        <p:txBody>
          <a:bodyPr wrap="square" lIns="0" tIns="0" rIns="0" bIns="0" rtlCol="0"/>
          <a:lstStyle/>
          <a:p>
            <a:endParaRPr/>
          </a:p>
        </p:txBody>
      </p:sp>
      <p:sp>
        <p:nvSpPr>
          <p:cNvPr id="406" name="object 406"/>
          <p:cNvSpPr/>
          <p:nvPr/>
        </p:nvSpPr>
        <p:spPr>
          <a:xfrm>
            <a:off x="3513911" y="2086292"/>
            <a:ext cx="201930" cy="179705"/>
          </a:xfrm>
          <a:custGeom>
            <a:avLst/>
            <a:gdLst/>
            <a:ahLst/>
            <a:cxnLst/>
            <a:rect l="l" t="t" r="r" b="b"/>
            <a:pathLst>
              <a:path w="201929" h="179705">
                <a:moveTo>
                  <a:pt x="188138" y="157797"/>
                </a:moveTo>
                <a:lnTo>
                  <a:pt x="171172" y="164742"/>
                </a:lnTo>
                <a:lnTo>
                  <a:pt x="154324" y="171449"/>
                </a:lnTo>
                <a:lnTo>
                  <a:pt x="137239" y="176728"/>
                </a:lnTo>
                <a:lnTo>
                  <a:pt x="119558" y="179387"/>
                </a:lnTo>
                <a:lnTo>
                  <a:pt x="93940" y="179069"/>
                </a:lnTo>
                <a:lnTo>
                  <a:pt x="43656" y="172243"/>
                </a:lnTo>
                <a:lnTo>
                  <a:pt x="3829" y="123507"/>
                </a:lnTo>
                <a:lnTo>
                  <a:pt x="0" y="94773"/>
                </a:lnTo>
                <a:lnTo>
                  <a:pt x="10338" y="65087"/>
                </a:lnTo>
                <a:lnTo>
                  <a:pt x="41294" y="31432"/>
                </a:lnTo>
                <a:lnTo>
                  <a:pt x="101322" y="3889"/>
                </a:lnTo>
                <a:lnTo>
                  <a:pt x="132417" y="0"/>
                </a:lnTo>
                <a:lnTo>
                  <a:pt x="162798" y="2301"/>
                </a:lnTo>
                <a:lnTo>
                  <a:pt x="198298" y="11747"/>
                </a:lnTo>
                <a:lnTo>
                  <a:pt x="201533" y="56713"/>
                </a:lnTo>
                <a:lnTo>
                  <a:pt x="195599" y="88582"/>
                </a:lnTo>
                <a:lnTo>
                  <a:pt x="188475" y="118546"/>
                </a:lnTo>
                <a:lnTo>
                  <a:pt x="188138" y="157797"/>
                </a:lnTo>
                <a:close/>
              </a:path>
            </a:pathLst>
          </a:custGeom>
          <a:ln w="9344">
            <a:solidFill>
              <a:srgbClr val="7F003F"/>
            </a:solidFill>
          </a:ln>
        </p:spPr>
        <p:txBody>
          <a:bodyPr wrap="square" lIns="0" tIns="0" rIns="0" bIns="0" rtlCol="0"/>
          <a:lstStyle/>
          <a:p>
            <a:endParaRPr/>
          </a:p>
        </p:txBody>
      </p:sp>
      <p:sp>
        <p:nvSpPr>
          <p:cNvPr id="407" name="object 407"/>
          <p:cNvSpPr/>
          <p:nvPr/>
        </p:nvSpPr>
        <p:spPr>
          <a:xfrm>
            <a:off x="3559809" y="23139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8" name="object 408"/>
          <p:cNvSpPr/>
          <p:nvPr/>
        </p:nvSpPr>
        <p:spPr>
          <a:xfrm>
            <a:off x="3686809" y="20459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09" name="object 409"/>
          <p:cNvSpPr/>
          <p:nvPr/>
        </p:nvSpPr>
        <p:spPr>
          <a:xfrm>
            <a:off x="3340100" y="2030412"/>
            <a:ext cx="202644" cy="178335"/>
          </a:xfrm>
          <a:prstGeom prst="rect">
            <a:avLst/>
          </a:prstGeom>
          <a:blipFill>
            <a:blip r:embed="rId99" cstate="print"/>
            <a:stretch>
              <a:fillRect/>
            </a:stretch>
          </a:blipFill>
        </p:spPr>
        <p:txBody>
          <a:bodyPr wrap="square" lIns="0" tIns="0" rIns="0" bIns="0" rtlCol="0"/>
          <a:lstStyle/>
          <a:p>
            <a:endParaRPr/>
          </a:p>
        </p:txBody>
      </p:sp>
      <p:sp>
        <p:nvSpPr>
          <p:cNvPr id="410" name="object 410"/>
          <p:cNvSpPr/>
          <p:nvPr/>
        </p:nvSpPr>
        <p:spPr>
          <a:xfrm>
            <a:off x="3340477" y="2029777"/>
            <a:ext cx="203835" cy="178435"/>
          </a:xfrm>
          <a:custGeom>
            <a:avLst/>
            <a:gdLst/>
            <a:ahLst/>
            <a:cxnLst/>
            <a:rect l="l" t="t" r="r" b="b"/>
            <a:pathLst>
              <a:path w="203835" h="178435">
                <a:moveTo>
                  <a:pt x="190122" y="155892"/>
                </a:moveTo>
                <a:lnTo>
                  <a:pt x="172422" y="163016"/>
                </a:lnTo>
                <a:lnTo>
                  <a:pt x="155197" y="170021"/>
                </a:lnTo>
                <a:lnTo>
                  <a:pt x="137973" y="175359"/>
                </a:lnTo>
                <a:lnTo>
                  <a:pt x="120272" y="177482"/>
                </a:lnTo>
                <a:lnTo>
                  <a:pt x="94118" y="177899"/>
                </a:lnTo>
                <a:lnTo>
                  <a:pt x="66297" y="175101"/>
                </a:lnTo>
                <a:lnTo>
                  <a:pt x="17105" y="148947"/>
                </a:lnTo>
                <a:lnTo>
                  <a:pt x="0" y="95210"/>
                </a:lnTo>
                <a:lnTo>
                  <a:pt x="9782" y="65722"/>
                </a:lnTo>
                <a:lnTo>
                  <a:pt x="42961" y="32067"/>
                </a:lnTo>
                <a:lnTo>
                  <a:pt x="103306" y="4325"/>
                </a:lnTo>
                <a:lnTo>
                  <a:pt x="134401" y="0"/>
                </a:lnTo>
                <a:lnTo>
                  <a:pt x="164782" y="1865"/>
                </a:lnTo>
                <a:lnTo>
                  <a:pt x="200282" y="11112"/>
                </a:lnTo>
                <a:lnTo>
                  <a:pt x="203517" y="55344"/>
                </a:lnTo>
                <a:lnTo>
                  <a:pt x="197584" y="86836"/>
                </a:lnTo>
                <a:lnTo>
                  <a:pt x="190460" y="116661"/>
                </a:lnTo>
                <a:lnTo>
                  <a:pt x="190122" y="155892"/>
                </a:lnTo>
                <a:close/>
              </a:path>
            </a:pathLst>
          </a:custGeom>
          <a:ln w="9344">
            <a:solidFill>
              <a:srgbClr val="7F003F"/>
            </a:solidFill>
          </a:ln>
        </p:spPr>
        <p:txBody>
          <a:bodyPr wrap="square" lIns="0" tIns="0" rIns="0" bIns="0" rtlCol="0"/>
          <a:lstStyle/>
          <a:p>
            <a:endParaRPr/>
          </a:p>
        </p:txBody>
      </p:sp>
      <p:sp>
        <p:nvSpPr>
          <p:cNvPr id="411" name="object 411"/>
          <p:cNvSpPr/>
          <p:nvPr/>
        </p:nvSpPr>
        <p:spPr>
          <a:xfrm>
            <a:off x="3385820" y="22567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12" name="object 412"/>
          <p:cNvSpPr/>
          <p:nvPr/>
        </p:nvSpPr>
        <p:spPr>
          <a:xfrm>
            <a:off x="3515359" y="19888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13" name="object 413"/>
          <p:cNvSpPr/>
          <p:nvPr/>
        </p:nvSpPr>
        <p:spPr>
          <a:xfrm>
            <a:off x="3351529" y="1847532"/>
            <a:ext cx="202624" cy="178335"/>
          </a:xfrm>
          <a:prstGeom prst="rect">
            <a:avLst/>
          </a:prstGeom>
          <a:blipFill>
            <a:blip r:embed="rId100" cstate="print"/>
            <a:stretch>
              <a:fillRect/>
            </a:stretch>
          </a:blipFill>
        </p:spPr>
        <p:txBody>
          <a:bodyPr wrap="square" lIns="0" tIns="0" rIns="0" bIns="0" rtlCol="0"/>
          <a:lstStyle/>
          <a:p>
            <a:endParaRPr/>
          </a:p>
        </p:txBody>
      </p:sp>
      <p:sp>
        <p:nvSpPr>
          <p:cNvPr id="414" name="object 414"/>
          <p:cNvSpPr/>
          <p:nvPr/>
        </p:nvSpPr>
        <p:spPr>
          <a:xfrm>
            <a:off x="3351907" y="1846421"/>
            <a:ext cx="203200" cy="178435"/>
          </a:xfrm>
          <a:custGeom>
            <a:avLst/>
            <a:gdLst/>
            <a:ahLst/>
            <a:cxnLst/>
            <a:rect l="l" t="t" r="r" b="b"/>
            <a:pathLst>
              <a:path w="203200" h="178435">
                <a:moveTo>
                  <a:pt x="190122" y="156368"/>
                </a:moveTo>
                <a:lnTo>
                  <a:pt x="172402" y="163492"/>
                </a:lnTo>
                <a:lnTo>
                  <a:pt x="155039" y="170497"/>
                </a:lnTo>
                <a:lnTo>
                  <a:pt x="137437" y="175835"/>
                </a:lnTo>
                <a:lnTo>
                  <a:pt x="119002" y="177958"/>
                </a:lnTo>
                <a:lnTo>
                  <a:pt x="93583" y="178177"/>
                </a:lnTo>
                <a:lnTo>
                  <a:pt x="66139" y="174942"/>
                </a:lnTo>
                <a:lnTo>
                  <a:pt x="16946" y="148709"/>
                </a:lnTo>
                <a:lnTo>
                  <a:pt x="0" y="95130"/>
                </a:lnTo>
                <a:lnTo>
                  <a:pt x="11052" y="66198"/>
                </a:lnTo>
                <a:lnTo>
                  <a:pt x="42644" y="32543"/>
                </a:lnTo>
                <a:lnTo>
                  <a:pt x="103306" y="4266"/>
                </a:lnTo>
                <a:lnTo>
                  <a:pt x="134401" y="0"/>
                </a:lnTo>
                <a:lnTo>
                  <a:pt x="164782" y="2162"/>
                </a:lnTo>
                <a:lnTo>
                  <a:pt x="200282" y="11588"/>
                </a:lnTo>
                <a:lnTo>
                  <a:pt x="202803" y="55820"/>
                </a:lnTo>
                <a:lnTo>
                  <a:pt x="196631" y="87312"/>
                </a:lnTo>
                <a:lnTo>
                  <a:pt x="189745" y="117137"/>
                </a:lnTo>
                <a:lnTo>
                  <a:pt x="190122" y="156368"/>
                </a:lnTo>
                <a:close/>
              </a:path>
            </a:pathLst>
          </a:custGeom>
          <a:ln w="9344">
            <a:solidFill>
              <a:srgbClr val="7F003F"/>
            </a:solidFill>
          </a:ln>
        </p:spPr>
        <p:txBody>
          <a:bodyPr wrap="square" lIns="0" tIns="0" rIns="0" bIns="0" rtlCol="0"/>
          <a:lstStyle/>
          <a:p>
            <a:endParaRPr/>
          </a:p>
        </p:txBody>
      </p:sp>
      <p:sp>
        <p:nvSpPr>
          <p:cNvPr id="415" name="object 415"/>
          <p:cNvSpPr/>
          <p:nvPr/>
        </p:nvSpPr>
        <p:spPr>
          <a:xfrm>
            <a:off x="3397250" y="20739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16" name="object 416"/>
          <p:cNvSpPr/>
          <p:nvPr/>
        </p:nvSpPr>
        <p:spPr>
          <a:xfrm>
            <a:off x="3526790" y="18059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17" name="object 417"/>
          <p:cNvSpPr/>
          <p:nvPr/>
        </p:nvSpPr>
        <p:spPr>
          <a:xfrm>
            <a:off x="3415029" y="1739582"/>
            <a:ext cx="202624" cy="178534"/>
          </a:xfrm>
          <a:prstGeom prst="rect">
            <a:avLst/>
          </a:prstGeom>
          <a:blipFill>
            <a:blip r:embed="rId101" cstate="print"/>
            <a:stretch>
              <a:fillRect/>
            </a:stretch>
          </a:blipFill>
        </p:spPr>
        <p:txBody>
          <a:bodyPr wrap="square" lIns="0" tIns="0" rIns="0" bIns="0" rtlCol="0"/>
          <a:lstStyle/>
          <a:p>
            <a:endParaRPr/>
          </a:p>
        </p:txBody>
      </p:sp>
      <p:sp>
        <p:nvSpPr>
          <p:cNvPr id="418" name="object 418"/>
          <p:cNvSpPr/>
          <p:nvPr/>
        </p:nvSpPr>
        <p:spPr>
          <a:xfrm>
            <a:off x="3415407" y="1738312"/>
            <a:ext cx="203835" cy="179705"/>
          </a:xfrm>
          <a:custGeom>
            <a:avLst/>
            <a:gdLst/>
            <a:ahLst/>
            <a:cxnLst/>
            <a:rect l="l" t="t" r="r" b="b"/>
            <a:pathLst>
              <a:path w="203835" h="179705">
                <a:moveTo>
                  <a:pt x="190122" y="157797"/>
                </a:moveTo>
                <a:lnTo>
                  <a:pt x="137973" y="176728"/>
                </a:lnTo>
                <a:lnTo>
                  <a:pt x="94654" y="179605"/>
                </a:lnTo>
                <a:lnTo>
                  <a:pt x="66774" y="176371"/>
                </a:lnTo>
                <a:lnTo>
                  <a:pt x="17105" y="149582"/>
                </a:lnTo>
                <a:lnTo>
                  <a:pt x="0" y="95845"/>
                </a:lnTo>
                <a:lnTo>
                  <a:pt x="9782" y="66357"/>
                </a:lnTo>
                <a:lnTo>
                  <a:pt x="42485" y="31591"/>
                </a:lnTo>
                <a:lnTo>
                  <a:pt x="102770" y="3889"/>
                </a:lnTo>
                <a:lnTo>
                  <a:pt x="133925" y="0"/>
                </a:lnTo>
                <a:lnTo>
                  <a:pt x="164603" y="2301"/>
                </a:lnTo>
                <a:lnTo>
                  <a:pt x="200282" y="11747"/>
                </a:lnTo>
                <a:lnTo>
                  <a:pt x="203517" y="56177"/>
                </a:lnTo>
                <a:lnTo>
                  <a:pt x="197584" y="88106"/>
                </a:lnTo>
                <a:lnTo>
                  <a:pt x="190460" y="118367"/>
                </a:lnTo>
                <a:lnTo>
                  <a:pt x="190122" y="157797"/>
                </a:lnTo>
                <a:close/>
              </a:path>
            </a:pathLst>
          </a:custGeom>
          <a:ln w="9344">
            <a:solidFill>
              <a:srgbClr val="7F003F"/>
            </a:solidFill>
          </a:ln>
        </p:spPr>
        <p:txBody>
          <a:bodyPr wrap="square" lIns="0" tIns="0" rIns="0" bIns="0" rtlCol="0"/>
          <a:lstStyle/>
          <a:p>
            <a:endParaRPr/>
          </a:p>
        </p:txBody>
      </p:sp>
      <p:sp>
        <p:nvSpPr>
          <p:cNvPr id="419" name="object 419"/>
          <p:cNvSpPr/>
          <p:nvPr/>
        </p:nvSpPr>
        <p:spPr>
          <a:xfrm>
            <a:off x="3460750" y="19672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20" name="object 420"/>
          <p:cNvSpPr/>
          <p:nvPr/>
        </p:nvSpPr>
        <p:spPr>
          <a:xfrm>
            <a:off x="3589020" y="16979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21" name="object 421"/>
          <p:cNvSpPr/>
          <p:nvPr/>
        </p:nvSpPr>
        <p:spPr>
          <a:xfrm>
            <a:off x="3507581" y="2232342"/>
            <a:ext cx="202068" cy="179387"/>
          </a:xfrm>
          <a:prstGeom prst="rect">
            <a:avLst/>
          </a:prstGeom>
          <a:blipFill>
            <a:blip r:embed="rId102" cstate="print"/>
            <a:stretch>
              <a:fillRect/>
            </a:stretch>
          </a:blipFill>
        </p:spPr>
        <p:txBody>
          <a:bodyPr wrap="square" lIns="0" tIns="0" rIns="0" bIns="0" rtlCol="0"/>
          <a:lstStyle/>
          <a:p>
            <a:endParaRPr/>
          </a:p>
        </p:txBody>
      </p:sp>
      <p:sp>
        <p:nvSpPr>
          <p:cNvPr id="422" name="object 422"/>
          <p:cNvSpPr/>
          <p:nvPr/>
        </p:nvSpPr>
        <p:spPr>
          <a:xfrm>
            <a:off x="3506847" y="2231072"/>
            <a:ext cx="203835" cy="179705"/>
          </a:xfrm>
          <a:custGeom>
            <a:avLst/>
            <a:gdLst/>
            <a:ahLst/>
            <a:cxnLst/>
            <a:rect l="l" t="t" r="r" b="b"/>
            <a:pathLst>
              <a:path w="203835" h="179705">
                <a:moveTo>
                  <a:pt x="190122" y="157797"/>
                </a:moveTo>
                <a:lnTo>
                  <a:pt x="138152" y="177264"/>
                </a:lnTo>
                <a:lnTo>
                  <a:pt x="94654" y="179605"/>
                </a:lnTo>
                <a:lnTo>
                  <a:pt x="66774" y="176371"/>
                </a:lnTo>
                <a:lnTo>
                  <a:pt x="17105" y="149403"/>
                </a:lnTo>
                <a:lnTo>
                  <a:pt x="0" y="95309"/>
                </a:lnTo>
                <a:lnTo>
                  <a:pt x="9782" y="66357"/>
                </a:lnTo>
                <a:lnTo>
                  <a:pt x="42485" y="31591"/>
                </a:lnTo>
                <a:lnTo>
                  <a:pt x="103306" y="3889"/>
                </a:lnTo>
                <a:lnTo>
                  <a:pt x="134401" y="0"/>
                </a:lnTo>
                <a:lnTo>
                  <a:pt x="164782" y="2301"/>
                </a:lnTo>
                <a:lnTo>
                  <a:pt x="200282" y="11747"/>
                </a:lnTo>
                <a:lnTo>
                  <a:pt x="203517" y="55999"/>
                </a:lnTo>
                <a:lnTo>
                  <a:pt x="197584" y="87630"/>
                </a:lnTo>
                <a:lnTo>
                  <a:pt x="190460" y="117832"/>
                </a:lnTo>
                <a:lnTo>
                  <a:pt x="190122" y="157797"/>
                </a:lnTo>
                <a:close/>
              </a:path>
            </a:pathLst>
          </a:custGeom>
          <a:ln w="9344">
            <a:solidFill>
              <a:srgbClr val="7F003F"/>
            </a:solidFill>
          </a:ln>
        </p:spPr>
        <p:txBody>
          <a:bodyPr wrap="square" lIns="0" tIns="0" rIns="0" bIns="0" rtlCol="0"/>
          <a:lstStyle/>
          <a:p>
            <a:endParaRPr/>
          </a:p>
        </p:txBody>
      </p:sp>
      <p:sp>
        <p:nvSpPr>
          <p:cNvPr id="423" name="object 423"/>
          <p:cNvSpPr/>
          <p:nvPr/>
        </p:nvSpPr>
        <p:spPr>
          <a:xfrm>
            <a:off x="3553459" y="24599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24" name="object 424"/>
          <p:cNvSpPr/>
          <p:nvPr/>
        </p:nvSpPr>
        <p:spPr>
          <a:xfrm>
            <a:off x="3680459" y="21907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25" name="object 425"/>
          <p:cNvSpPr/>
          <p:nvPr/>
        </p:nvSpPr>
        <p:spPr>
          <a:xfrm>
            <a:off x="3698081" y="1420812"/>
            <a:ext cx="202088" cy="178534"/>
          </a:xfrm>
          <a:prstGeom prst="rect">
            <a:avLst/>
          </a:prstGeom>
          <a:blipFill>
            <a:blip r:embed="rId103" cstate="print"/>
            <a:stretch>
              <a:fillRect/>
            </a:stretch>
          </a:blipFill>
        </p:spPr>
        <p:txBody>
          <a:bodyPr wrap="square" lIns="0" tIns="0" rIns="0" bIns="0" rtlCol="0"/>
          <a:lstStyle/>
          <a:p>
            <a:endParaRPr/>
          </a:p>
        </p:txBody>
      </p:sp>
      <p:sp>
        <p:nvSpPr>
          <p:cNvPr id="426" name="object 426"/>
          <p:cNvSpPr/>
          <p:nvPr/>
        </p:nvSpPr>
        <p:spPr>
          <a:xfrm>
            <a:off x="3698081" y="1419542"/>
            <a:ext cx="203200" cy="179705"/>
          </a:xfrm>
          <a:custGeom>
            <a:avLst/>
            <a:gdLst/>
            <a:ahLst/>
            <a:cxnLst/>
            <a:rect l="l" t="t" r="r" b="b"/>
            <a:pathLst>
              <a:path w="203200" h="179705">
                <a:moveTo>
                  <a:pt x="189388" y="157797"/>
                </a:moveTo>
                <a:lnTo>
                  <a:pt x="137953" y="176728"/>
                </a:lnTo>
                <a:lnTo>
                  <a:pt x="94118" y="179605"/>
                </a:lnTo>
                <a:lnTo>
                  <a:pt x="66675" y="176371"/>
                </a:lnTo>
                <a:lnTo>
                  <a:pt x="17462" y="149403"/>
                </a:lnTo>
                <a:lnTo>
                  <a:pt x="0" y="95309"/>
                </a:lnTo>
                <a:lnTo>
                  <a:pt x="10318" y="66357"/>
                </a:lnTo>
                <a:lnTo>
                  <a:pt x="42386" y="31591"/>
                </a:lnTo>
                <a:lnTo>
                  <a:pt x="102572" y="3889"/>
                </a:lnTo>
                <a:lnTo>
                  <a:pt x="133667" y="0"/>
                </a:lnTo>
                <a:lnTo>
                  <a:pt x="164048" y="2301"/>
                </a:lnTo>
                <a:lnTo>
                  <a:pt x="199548" y="11747"/>
                </a:lnTo>
                <a:lnTo>
                  <a:pt x="202783" y="55999"/>
                </a:lnTo>
                <a:lnTo>
                  <a:pt x="196850" y="87629"/>
                </a:lnTo>
                <a:lnTo>
                  <a:pt x="189726" y="117832"/>
                </a:lnTo>
                <a:lnTo>
                  <a:pt x="189388" y="157797"/>
                </a:lnTo>
                <a:close/>
              </a:path>
            </a:pathLst>
          </a:custGeom>
          <a:ln w="9344">
            <a:solidFill>
              <a:srgbClr val="7F003F"/>
            </a:solidFill>
          </a:ln>
        </p:spPr>
        <p:txBody>
          <a:bodyPr wrap="square" lIns="0" tIns="0" rIns="0" bIns="0" rtlCol="0"/>
          <a:lstStyle/>
          <a:p>
            <a:endParaRPr/>
          </a:p>
        </p:txBody>
      </p:sp>
      <p:sp>
        <p:nvSpPr>
          <p:cNvPr id="427" name="object 427"/>
          <p:cNvSpPr/>
          <p:nvPr/>
        </p:nvSpPr>
        <p:spPr>
          <a:xfrm>
            <a:off x="3743959" y="16484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28" name="object 428"/>
          <p:cNvSpPr/>
          <p:nvPr/>
        </p:nvSpPr>
        <p:spPr>
          <a:xfrm>
            <a:off x="3872229" y="137921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29" name="object 429"/>
          <p:cNvSpPr/>
          <p:nvPr/>
        </p:nvSpPr>
        <p:spPr>
          <a:xfrm>
            <a:off x="3571081" y="1505426"/>
            <a:ext cx="202088" cy="180082"/>
          </a:xfrm>
          <a:prstGeom prst="rect">
            <a:avLst/>
          </a:prstGeom>
          <a:blipFill>
            <a:blip r:embed="rId104" cstate="print"/>
            <a:stretch>
              <a:fillRect/>
            </a:stretch>
          </a:blipFill>
        </p:spPr>
        <p:txBody>
          <a:bodyPr wrap="square" lIns="0" tIns="0" rIns="0" bIns="0" rtlCol="0"/>
          <a:lstStyle/>
          <a:p>
            <a:endParaRPr/>
          </a:p>
        </p:txBody>
      </p:sp>
      <p:sp>
        <p:nvSpPr>
          <p:cNvPr id="430" name="object 430"/>
          <p:cNvSpPr/>
          <p:nvPr/>
        </p:nvSpPr>
        <p:spPr>
          <a:xfrm>
            <a:off x="3571061" y="1505902"/>
            <a:ext cx="203200" cy="179070"/>
          </a:xfrm>
          <a:custGeom>
            <a:avLst/>
            <a:gdLst/>
            <a:ahLst/>
            <a:cxnLst/>
            <a:rect l="l" t="t" r="r" b="b"/>
            <a:pathLst>
              <a:path w="203200" h="179069">
                <a:moveTo>
                  <a:pt x="189408" y="156527"/>
                </a:moveTo>
                <a:lnTo>
                  <a:pt x="137973" y="175994"/>
                </a:lnTo>
                <a:lnTo>
                  <a:pt x="93940" y="178534"/>
                </a:lnTo>
                <a:lnTo>
                  <a:pt x="66059" y="175736"/>
                </a:lnTo>
                <a:lnTo>
                  <a:pt x="16946" y="149383"/>
                </a:lnTo>
                <a:lnTo>
                  <a:pt x="0" y="94773"/>
                </a:lnTo>
                <a:lnTo>
                  <a:pt x="10338" y="65087"/>
                </a:lnTo>
                <a:lnTo>
                  <a:pt x="42406" y="31432"/>
                </a:lnTo>
                <a:lnTo>
                  <a:pt x="102592" y="3889"/>
                </a:lnTo>
                <a:lnTo>
                  <a:pt x="133687" y="0"/>
                </a:lnTo>
                <a:lnTo>
                  <a:pt x="164068" y="2301"/>
                </a:lnTo>
                <a:lnTo>
                  <a:pt x="199568" y="11747"/>
                </a:lnTo>
                <a:lnTo>
                  <a:pt x="202803" y="55979"/>
                </a:lnTo>
                <a:lnTo>
                  <a:pt x="196869" y="87471"/>
                </a:lnTo>
                <a:lnTo>
                  <a:pt x="189745" y="117296"/>
                </a:lnTo>
                <a:lnTo>
                  <a:pt x="189408" y="156527"/>
                </a:lnTo>
                <a:close/>
              </a:path>
            </a:pathLst>
          </a:custGeom>
          <a:ln w="9344">
            <a:solidFill>
              <a:srgbClr val="7F003F"/>
            </a:solidFill>
          </a:ln>
        </p:spPr>
        <p:txBody>
          <a:bodyPr wrap="square" lIns="0" tIns="0" rIns="0" bIns="0" rtlCol="0"/>
          <a:lstStyle/>
          <a:p>
            <a:endParaRPr/>
          </a:p>
        </p:txBody>
      </p:sp>
      <p:sp>
        <p:nvSpPr>
          <p:cNvPr id="431" name="object 431"/>
          <p:cNvSpPr/>
          <p:nvPr/>
        </p:nvSpPr>
        <p:spPr>
          <a:xfrm>
            <a:off x="3616959" y="17335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32" name="object 432"/>
          <p:cNvSpPr/>
          <p:nvPr/>
        </p:nvSpPr>
        <p:spPr>
          <a:xfrm>
            <a:off x="3745229" y="14643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33" name="object 433"/>
          <p:cNvSpPr/>
          <p:nvPr/>
        </p:nvSpPr>
        <p:spPr>
          <a:xfrm>
            <a:off x="3441700" y="1621155"/>
            <a:ext cx="202644" cy="178653"/>
          </a:xfrm>
          <a:prstGeom prst="rect">
            <a:avLst/>
          </a:prstGeom>
          <a:blipFill>
            <a:blip r:embed="rId105" cstate="print"/>
            <a:stretch>
              <a:fillRect/>
            </a:stretch>
          </a:blipFill>
        </p:spPr>
        <p:txBody>
          <a:bodyPr wrap="square" lIns="0" tIns="0" rIns="0" bIns="0" rtlCol="0"/>
          <a:lstStyle/>
          <a:p>
            <a:endParaRPr/>
          </a:p>
        </p:txBody>
      </p:sp>
      <p:sp>
        <p:nvSpPr>
          <p:cNvPr id="434" name="object 434"/>
          <p:cNvSpPr/>
          <p:nvPr/>
        </p:nvSpPr>
        <p:spPr>
          <a:xfrm>
            <a:off x="3442077" y="1620202"/>
            <a:ext cx="203835" cy="179070"/>
          </a:xfrm>
          <a:custGeom>
            <a:avLst/>
            <a:gdLst/>
            <a:ahLst/>
            <a:cxnLst/>
            <a:rect l="l" t="t" r="r" b="b"/>
            <a:pathLst>
              <a:path w="203835" h="179069">
                <a:moveTo>
                  <a:pt x="190122" y="156527"/>
                </a:moveTo>
                <a:lnTo>
                  <a:pt x="172422" y="163651"/>
                </a:lnTo>
                <a:lnTo>
                  <a:pt x="155197" y="170656"/>
                </a:lnTo>
                <a:lnTo>
                  <a:pt x="137973" y="175994"/>
                </a:lnTo>
                <a:lnTo>
                  <a:pt x="120272" y="178117"/>
                </a:lnTo>
                <a:lnTo>
                  <a:pt x="94654" y="178534"/>
                </a:lnTo>
                <a:lnTo>
                  <a:pt x="66774" y="175736"/>
                </a:lnTo>
                <a:lnTo>
                  <a:pt x="17105" y="149383"/>
                </a:lnTo>
                <a:lnTo>
                  <a:pt x="0" y="94773"/>
                </a:lnTo>
                <a:lnTo>
                  <a:pt x="9782" y="65087"/>
                </a:lnTo>
                <a:lnTo>
                  <a:pt x="42961" y="31432"/>
                </a:lnTo>
                <a:lnTo>
                  <a:pt x="103306" y="3889"/>
                </a:lnTo>
                <a:lnTo>
                  <a:pt x="134401" y="0"/>
                </a:lnTo>
                <a:lnTo>
                  <a:pt x="164782" y="2301"/>
                </a:lnTo>
                <a:lnTo>
                  <a:pt x="200282" y="11747"/>
                </a:lnTo>
                <a:lnTo>
                  <a:pt x="203517" y="55979"/>
                </a:lnTo>
                <a:lnTo>
                  <a:pt x="197584" y="87471"/>
                </a:lnTo>
                <a:lnTo>
                  <a:pt x="190460" y="117296"/>
                </a:lnTo>
                <a:lnTo>
                  <a:pt x="190122" y="156527"/>
                </a:lnTo>
                <a:close/>
              </a:path>
            </a:pathLst>
          </a:custGeom>
          <a:ln w="9344">
            <a:solidFill>
              <a:srgbClr val="7F003F"/>
            </a:solidFill>
          </a:ln>
        </p:spPr>
        <p:txBody>
          <a:bodyPr wrap="square" lIns="0" tIns="0" rIns="0" bIns="0" rtlCol="0"/>
          <a:lstStyle/>
          <a:p>
            <a:endParaRPr/>
          </a:p>
        </p:txBody>
      </p:sp>
      <p:sp>
        <p:nvSpPr>
          <p:cNvPr id="435" name="object 435"/>
          <p:cNvSpPr/>
          <p:nvPr/>
        </p:nvSpPr>
        <p:spPr>
          <a:xfrm>
            <a:off x="3487420" y="18478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36" name="object 436"/>
          <p:cNvSpPr/>
          <p:nvPr/>
        </p:nvSpPr>
        <p:spPr>
          <a:xfrm>
            <a:off x="3616959" y="157988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37" name="object 437"/>
          <p:cNvSpPr/>
          <p:nvPr/>
        </p:nvSpPr>
        <p:spPr>
          <a:xfrm>
            <a:off x="3726179" y="1645920"/>
            <a:ext cx="226060" cy="196850"/>
          </a:xfrm>
          <a:prstGeom prst="rect">
            <a:avLst/>
          </a:prstGeom>
          <a:blipFill>
            <a:blip r:embed="rId106" cstate="print"/>
            <a:stretch>
              <a:fillRect/>
            </a:stretch>
          </a:blipFill>
        </p:spPr>
        <p:txBody>
          <a:bodyPr wrap="square" lIns="0" tIns="0" rIns="0" bIns="0" rtlCol="0"/>
          <a:lstStyle/>
          <a:p>
            <a:endParaRPr/>
          </a:p>
        </p:txBody>
      </p:sp>
      <p:sp>
        <p:nvSpPr>
          <p:cNvPr id="438" name="object 438"/>
          <p:cNvSpPr/>
          <p:nvPr/>
        </p:nvSpPr>
        <p:spPr>
          <a:xfrm>
            <a:off x="3727450" y="1644650"/>
            <a:ext cx="224790" cy="198120"/>
          </a:xfrm>
          <a:custGeom>
            <a:avLst/>
            <a:gdLst/>
            <a:ahLst/>
            <a:cxnLst/>
            <a:rect l="l" t="t" r="r" b="b"/>
            <a:pathLst>
              <a:path w="224789" h="198119">
                <a:moveTo>
                  <a:pt x="120650" y="198120"/>
                </a:moveTo>
                <a:lnTo>
                  <a:pt x="167620" y="169009"/>
                </a:lnTo>
                <a:lnTo>
                  <a:pt x="195857" y="135790"/>
                </a:lnTo>
                <a:lnTo>
                  <a:pt x="220702" y="92094"/>
                </a:lnTo>
                <a:lnTo>
                  <a:pt x="224789" y="83820"/>
                </a:lnTo>
                <a:lnTo>
                  <a:pt x="219809" y="56792"/>
                </a:lnTo>
                <a:lnTo>
                  <a:pt x="207803" y="30480"/>
                </a:lnTo>
                <a:lnTo>
                  <a:pt x="187463" y="9882"/>
                </a:lnTo>
                <a:lnTo>
                  <a:pt x="157479" y="0"/>
                </a:lnTo>
                <a:lnTo>
                  <a:pt x="135592" y="714"/>
                </a:lnTo>
                <a:lnTo>
                  <a:pt x="90864" y="9286"/>
                </a:lnTo>
                <a:lnTo>
                  <a:pt x="52327" y="35599"/>
                </a:lnTo>
                <a:lnTo>
                  <a:pt x="13791" y="83939"/>
                </a:lnTo>
                <a:lnTo>
                  <a:pt x="0" y="118110"/>
                </a:lnTo>
                <a:lnTo>
                  <a:pt x="32781" y="147399"/>
                </a:lnTo>
                <a:lnTo>
                  <a:pt x="61277" y="161925"/>
                </a:lnTo>
                <a:lnTo>
                  <a:pt x="89296" y="174545"/>
                </a:lnTo>
                <a:lnTo>
                  <a:pt x="120650" y="198120"/>
                </a:lnTo>
                <a:close/>
              </a:path>
            </a:pathLst>
          </a:custGeom>
          <a:ln w="9344">
            <a:solidFill>
              <a:srgbClr val="7F003F"/>
            </a:solidFill>
          </a:ln>
        </p:spPr>
        <p:txBody>
          <a:bodyPr wrap="square" lIns="0" tIns="0" rIns="0" bIns="0" rtlCol="0"/>
          <a:lstStyle/>
          <a:p>
            <a:endParaRPr/>
          </a:p>
        </p:txBody>
      </p:sp>
      <p:sp>
        <p:nvSpPr>
          <p:cNvPr id="439" name="object 439"/>
          <p:cNvSpPr/>
          <p:nvPr/>
        </p:nvSpPr>
        <p:spPr>
          <a:xfrm>
            <a:off x="3992879" y="17716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0" name="object 440"/>
          <p:cNvSpPr/>
          <p:nvPr/>
        </p:nvSpPr>
        <p:spPr>
          <a:xfrm>
            <a:off x="3700779" y="17094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1" name="object 441"/>
          <p:cNvSpPr/>
          <p:nvPr/>
        </p:nvSpPr>
        <p:spPr>
          <a:xfrm>
            <a:off x="3653790" y="1760220"/>
            <a:ext cx="226060" cy="196850"/>
          </a:xfrm>
          <a:prstGeom prst="rect">
            <a:avLst/>
          </a:prstGeom>
          <a:blipFill>
            <a:blip r:embed="rId107" cstate="print"/>
            <a:stretch>
              <a:fillRect/>
            </a:stretch>
          </a:blipFill>
        </p:spPr>
        <p:txBody>
          <a:bodyPr wrap="square" lIns="0" tIns="0" rIns="0" bIns="0" rtlCol="0"/>
          <a:lstStyle/>
          <a:p>
            <a:endParaRPr/>
          </a:p>
        </p:txBody>
      </p:sp>
      <p:sp>
        <p:nvSpPr>
          <p:cNvPr id="442" name="object 442"/>
          <p:cNvSpPr/>
          <p:nvPr/>
        </p:nvSpPr>
        <p:spPr>
          <a:xfrm>
            <a:off x="3653790" y="1758950"/>
            <a:ext cx="226060" cy="199390"/>
          </a:xfrm>
          <a:custGeom>
            <a:avLst/>
            <a:gdLst/>
            <a:ahLst/>
            <a:cxnLst/>
            <a:rect l="l" t="t" r="r" b="b"/>
            <a:pathLst>
              <a:path w="226060" h="199389">
                <a:moveTo>
                  <a:pt x="120650" y="199389"/>
                </a:moveTo>
                <a:lnTo>
                  <a:pt x="137140" y="189626"/>
                </a:lnTo>
                <a:lnTo>
                  <a:pt x="153511" y="180339"/>
                </a:lnTo>
                <a:lnTo>
                  <a:pt x="168691" y="170100"/>
                </a:lnTo>
                <a:lnTo>
                  <a:pt x="197127" y="137060"/>
                </a:lnTo>
                <a:lnTo>
                  <a:pt x="221972" y="93364"/>
                </a:lnTo>
                <a:lnTo>
                  <a:pt x="226060" y="85089"/>
                </a:lnTo>
                <a:lnTo>
                  <a:pt x="220364" y="57507"/>
                </a:lnTo>
                <a:lnTo>
                  <a:pt x="208121" y="31114"/>
                </a:lnTo>
                <a:lnTo>
                  <a:pt x="188019" y="10437"/>
                </a:lnTo>
                <a:lnTo>
                  <a:pt x="158750" y="0"/>
                </a:lnTo>
                <a:lnTo>
                  <a:pt x="136862" y="1250"/>
                </a:lnTo>
                <a:lnTo>
                  <a:pt x="92134" y="9465"/>
                </a:lnTo>
                <a:lnTo>
                  <a:pt x="53578" y="35599"/>
                </a:lnTo>
                <a:lnTo>
                  <a:pt x="14525" y="83939"/>
                </a:lnTo>
                <a:lnTo>
                  <a:pt x="0" y="118110"/>
                </a:lnTo>
                <a:lnTo>
                  <a:pt x="33496" y="147419"/>
                </a:lnTo>
                <a:lnTo>
                  <a:pt x="62229" y="162083"/>
                </a:lnTo>
                <a:lnTo>
                  <a:pt x="90011" y="175081"/>
                </a:lnTo>
                <a:lnTo>
                  <a:pt x="120650" y="199389"/>
                </a:lnTo>
                <a:close/>
              </a:path>
            </a:pathLst>
          </a:custGeom>
          <a:ln w="9344">
            <a:solidFill>
              <a:srgbClr val="7F003F"/>
            </a:solidFill>
          </a:ln>
        </p:spPr>
        <p:txBody>
          <a:bodyPr wrap="square" lIns="0" tIns="0" rIns="0" bIns="0" rtlCol="0"/>
          <a:lstStyle/>
          <a:p>
            <a:endParaRPr/>
          </a:p>
        </p:txBody>
      </p:sp>
      <p:sp>
        <p:nvSpPr>
          <p:cNvPr id="443" name="object 443"/>
          <p:cNvSpPr/>
          <p:nvPr/>
        </p:nvSpPr>
        <p:spPr>
          <a:xfrm>
            <a:off x="3919220" y="18872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4" name="object 444"/>
          <p:cNvSpPr/>
          <p:nvPr/>
        </p:nvSpPr>
        <p:spPr>
          <a:xfrm>
            <a:off x="3628390" y="18249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5" name="object 445"/>
          <p:cNvSpPr/>
          <p:nvPr/>
        </p:nvSpPr>
        <p:spPr>
          <a:xfrm>
            <a:off x="3749040" y="1545589"/>
            <a:ext cx="226060" cy="196850"/>
          </a:xfrm>
          <a:prstGeom prst="rect">
            <a:avLst/>
          </a:prstGeom>
          <a:blipFill>
            <a:blip r:embed="rId108" cstate="print"/>
            <a:stretch>
              <a:fillRect/>
            </a:stretch>
          </a:blipFill>
        </p:spPr>
        <p:txBody>
          <a:bodyPr wrap="square" lIns="0" tIns="0" rIns="0" bIns="0" rtlCol="0"/>
          <a:lstStyle/>
          <a:p>
            <a:endParaRPr/>
          </a:p>
        </p:txBody>
      </p:sp>
      <p:sp>
        <p:nvSpPr>
          <p:cNvPr id="446" name="object 446"/>
          <p:cNvSpPr/>
          <p:nvPr/>
        </p:nvSpPr>
        <p:spPr>
          <a:xfrm>
            <a:off x="3749040" y="1544319"/>
            <a:ext cx="226060" cy="199390"/>
          </a:xfrm>
          <a:custGeom>
            <a:avLst/>
            <a:gdLst/>
            <a:ahLst/>
            <a:cxnLst/>
            <a:rect l="l" t="t" r="r" b="b"/>
            <a:pathLst>
              <a:path w="226060" h="199389">
                <a:moveTo>
                  <a:pt x="120650" y="199389"/>
                </a:moveTo>
                <a:lnTo>
                  <a:pt x="136961" y="189448"/>
                </a:lnTo>
                <a:lnTo>
                  <a:pt x="153035" y="179863"/>
                </a:lnTo>
                <a:lnTo>
                  <a:pt x="168155" y="169564"/>
                </a:lnTo>
                <a:lnTo>
                  <a:pt x="197127" y="136862"/>
                </a:lnTo>
                <a:lnTo>
                  <a:pt x="221972" y="92293"/>
                </a:lnTo>
                <a:lnTo>
                  <a:pt x="226060" y="83819"/>
                </a:lnTo>
                <a:lnTo>
                  <a:pt x="220364" y="56792"/>
                </a:lnTo>
                <a:lnTo>
                  <a:pt x="208121" y="30479"/>
                </a:lnTo>
                <a:lnTo>
                  <a:pt x="188019" y="9882"/>
                </a:lnTo>
                <a:lnTo>
                  <a:pt x="158750" y="0"/>
                </a:lnTo>
                <a:lnTo>
                  <a:pt x="136862" y="1250"/>
                </a:lnTo>
                <a:lnTo>
                  <a:pt x="92134" y="9465"/>
                </a:lnTo>
                <a:lnTo>
                  <a:pt x="53578" y="35599"/>
                </a:lnTo>
                <a:lnTo>
                  <a:pt x="14525" y="83939"/>
                </a:lnTo>
                <a:lnTo>
                  <a:pt x="0" y="118109"/>
                </a:lnTo>
                <a:lnTo>
                  <a:pt x="33496" y="147419"/>
                </a:lnTo>
                <a:lnTo>
                  <a:pt x="62229" y="162083"/>
                </a:lnTo>
                <a:lnTo>
                  <a:pt x="90011" y="175081"/>
                </a:lnTo>
                <a:lnTo>
                  <a:pt x="120650" y="199389"/>
                </a:lnTo>
                <a:close/>
              </a:path>
            </a:pathLst>
          </a:custGeom>
          <a:ln w="9344">
            <a:solidFill>
              <a:srgbClr val="7F003F"/>
            </a:solidFill>
          </a:ln>
        </p:spPr>
        <p:txBody>
          <a:bodyPr wrap="square" lIns="0" tIns="0" rIns="0" bIns="0" rtlCol="0"/>
          <a:lstStyle/>
          <a:p>
            <a:endParaRPr/>
          </a:p>
        </p:txBody>
      </p:sp>
      <p:sp>
        <p:nvSpPr>
          <p:cNvPr id="447" name="object 447"/>
          <p:cNvSpPr/>
          <p:nvPr/>
        </p:nvSpPr>
        <p:spPr>
          <a:xfrm>
            <a:off x="4014470" y="16725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8" name="object 448"/>
          <p:cNvSpPr/>
          <p:nvPr/>
        </p:nvSpPr>
        <p:spPr>
          <a:xfrm>
            <a:off x="3723640" y="16103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49" name="object 449"/>
          <p:cNvSpPr/>
          <p:nvPr/>
        </p:nvSpPr>
        <p:spPr>
          <a:xfrm>
            <a:off x="3586479" y="1634489"/>
            <a:ext cx="226060" cy="195580"/>
          </a:xfrm>
          <a:prstGeom prst="rect">
            <a:avLst/>
          </a:prstGeom>
          <a:blipFill>
            <a:blip r:embed="rId109" cstate="print"/>
            <a:stretch>
              <a:fillRect/>
            </a:stretch>
          </a:blipFill>
        </p:spPr>
        <p:txBody>
          <a:bodyPr wrap="square" lIns="0" tIns="0" rIns="0" bIns="0" rtlCol="0"/>
          <a:lstStyle/>
          <a:p>
            <a:endParaRPr/>
          </a:p>
        </p:txBody>
      </p:sp>
      <p:sp>
        <p:nvSpPr>
          <p:cNvPr id="450" name="object 450"/>
          <p:cNvSpPr/>
          <p:nvPr/>
        </p:nvSpPr>
        <p:spPr>
          <a:xfrm>
            <a:off x="3587750" y="1633220"/>
            <a:ext cx="224790" cy="196850"/>
          </a:xfrm>
          <a:custGeom>
            <a:avLst/>
            <a:gdLst/>
            <a:ahLst/>
            <a:cxnLst/>
            <a:rect l="l" t="t" r="r" b="b"/>
            <a:pathLst>
              <a:path w="224789" h="196850">
                <a:moveTo>
                  <a:pt x="120650" y="196850"/>
                </a:moveTo>
                <a:lnTo>
                  <a:pt x="136405" y="187642"/>
                </a:lnTo>
                <a:lnTo>
                  <a:pt x="152400" y="178434"/>
                </a:lnTo>
                <a:lnTo>
                  <a:pt x="167441" y="168274"/>
                </a:lnTo>
                <a:lnTo>
                  <a:pt x="195857" y="135790"/>
                </a:lnTo>
                <a:lnTo>
                  <a:pt x="220702" y="92094"/>
                </a:lnTo>
                <a:lnTo>
                  <a:pt x="224789" y="83819"/>
                </a:lnTo>
                <a:lnTo>
                  <a:pt x="219829" y="56792"/>
                </a:lnTo>
                <a:lnTo>
                  <a:pt x="207962" y="30479"/>
                </a:lnTo>
                <a:lnTo>
                  <a:pt x="187999" y="9882"/>
                </a:lnTo>
                <a:lnTo>
                  <a:pt x="158750" y="0"/>
                </a:lnTo>
                <a:lnTo>
                  <a:pt x="136128" y="714"/>
                </a:lnTo>
                <a:lnTo>
                  <a:pt x="90884" y="9286"/>
                </a:lnTo>
                <a:lnTo>
                  <a:pt x="52863" y="35579"/>
                </a:lnTo>
                <a:lnTo>
                  <a:pt x="13969" y="83403"/>
                </a:lnTo>
                <a:lnTo>
                  <a:pt x="0" y="116839"/>
                </a:lnTo>
                <a:lnTo>
                  <a:pt x="32781" y="146129"/>
                </a:lnTo>
                <a:lnTo>
                  <a:pt x="61277" y="160655"/>
                </a:lnTo>
                <a:lnTo>
                  <a:pt x="89296" y="173275"/>
                </a:lnTo>
                <a:lnTo>
                  <a:pt x="120650" y="196850"/>
                </a:lnTo>
                <a:close/>
              </a:path>
            </a:pathLst>
          </a:custGeom>
          <a:ln w="9344">
            <a:solidFill>
              <a:srgbClr val="7F003F"/>
            </a:solidFill>
          </a:ln>
        </p:spPr>
        <p:txBody>
          <a:bodyPr wrap="square" lIns="0" tIns="0" rIns="0" bIns="0" rtlCol="0"/>
          <a:lstStyle/>
          <a:p>
            <a:endParaRPr/>
          </a:p>
        </p:txBody>
      </p:sp>
      <p:sp>
        <p:nvSpPr>
          <p:cNvPr id="451" name="object 451"/>
          <p:cNvSpPr/>
          <p:nvPr/>
        </p:nvSpPr>
        <p:spPr>
          <a:xfrm>
            <a:off x="3851909" y="17602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52" name="object 452"/>
          <p:cNvSpPr/>
          <p:nvPr/>
        </p:nvSpPr>
        <p:spPr>
          <a:xfrm>
            <a:off x="3562350" y="16979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53" name="object 453"/>
          <p:cNvSpPr/>
          <p:nvPr/>
        </p:nvSpPr>
        <p:spPr>
          <a:xfrm>
            <a:off x="3543300" y="1794510"/>
            <a:ext cx="200878" cy="220979"/>
          </a:xfrm>
          <a:prstGeom prst="rect">
            <a:avLst/>
          </a:prstGeom>
          <a:blipFill>
            <a:blip r:embed="rId110" cstate="print"/>
            <a:stretch>
              <a:fillRect/>
            </a:stretch>
          </a:blipFill>
        </p:spPr>
        <p:txBody>
          <a:bodyPr wrap="square" lIns="0" tIns="0" rIns="0" bIns="0" rtlCol="0"/>
          <a:lstStyle/>
          <a:p>
            <a:endParaRPr/>
          </a:p>
        </p:txBody>
      </p:sp>
      <p:sp>
        <p:nvSpPr>
          <p:cNvPr id="454" name="object 454"/>
          <p:cNvSpPr/>
          <p:nvPr/>
        </p:nvSpPr>
        <p:spPr>
          <a:xfrm>
            <a:off x="3542029" y="1794510"/>
            <a:ext cx="203200" cy="219710"/>
          </a:xfrm>
          <a:custGeom>
            <a:avLst/>
            <a:gdLst/>
            <a:ahLst/>
            <a:cxnLst/>
            <a:rect l="l" t="t" r="r" b="b"/>
            <a:pathLst>
              <a:path w="203200" h="219710">
                <a:moveTo>
                  <a:pt x="0" y="120650"/>
                </a:moveTo>
                <a:lnTo>
                  <a:pt x="28575" y="165298"/>
                </a:lnTo>
                <a:lnTo>
                  <a:pt x="61257" y="192920"/>
                </a:lnTo>
                <a:lnTo>
                  <a:pt x="105826" y="216019"/>
                </a:lnTo>
                <a:lnTo>
                  <a:pt x="114300" y="219710"/>
                </a:lnTo>
                <a:lnTo>
                  <a:pt x="142299" y="213816"/>
                </a:lnTo>
                <a:lnTo>
                  <a:pt x="169703" y="201136"/>
                </a:lnTo>
                <a:lnTo>
                  <a:pt x="191631" y="180597"/>
                </a:lnTo>
                <a:lnTo>
                  <a:pt x="203200" y="151129"/>
                </a:lnTo>
                <a:lnTo>
                  <a:pt x="202684" y="129440"/>
                </a:lnTo>
                <a:lnTo>
                  <a:pt x="194984" y="85586"/>
                </a:lnTo>
                <a:lnTo>
                  <a:pt x="169068" y="48934"/>
                </a:lnTo>
                <a:lnTo>
                  <a:pt x="121602" y="12819"/>
                </a:lnTo>
                <a:lnTo>
                  <a:pt x="87630" y="0"/>
                </a:lnTo>
                <a:lnTo>
                  <a:pt x="56078" y="32603"/>
                </a:lnTo>
                <a:lnTo>
                  <a:pt x="40005" y="60801"/>
                </a:lnTo>
                <a:lnTo>
                  <a:pt x="25836" y="88761"/>
                </a:lnTo>
                <a:lnTo>
                  <a:pt x="0" y="120650"/>
                </a:lnTo>
                <a:close/>
              </a:path>
            </a:pathLst>
          </a:custGeom>
          <a:ln w="9344">
            <a:solidFill>
              <a:srgbClr val="7F003F"/>
            </a:solidFill>
          </a:ln>
        </p:spPr>
        <p:txBody>
          <a:bodyPr wrap="square" lIns="0" tIns="0" rIns="0" bIns="0" rtlCol="0"/>
          <a:lstStyle/>
          <a:p>
            <a:endParaRPr/>
          </a:p>
        </p:txBody>
      </p:sp>
      <p:sp>
        <p:nvSpPr>
          <p:cNvPr id="455" name="object 455"/>
          <p:cNvSpPr/>
          <p:nvPr/>
        </p:nvSpPr>
        <p:spPr>
          <a:xfrm>
            <a:off x="3610609" y="20548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56" name="object 456"/>
          <p:cNvSpPr/>
          <p:nvPr/>
        </p:nvSpPr>
        <p:spPr>
          <a:xfrm>
            <a:off x="3683000" y="17665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57" name="object 457"/>
          <p:cNvSpPr/>
          <p:nvPr/>
        </p:nvSpPr>
        <p:spPr>
          <a:xfrm>
            <a:off x="3453129" y="1916429"/>
            <a:ext cx="202148" cy="219710"/>
          </a:xfrm>
          <a:prstGeom prst="rect">
            <a:avLst/>
          </a:prstGeom>
          <a:blipFill>
            <a:blip r:embed="rId111" cstate="print"/>
            <a:stretch>
              <a:fillRect/>
            </a:stretch>
          </a:blipFill>
        </p:spPr>
        <p:txBody>
          <a:bodyPr wrap="square" lIns="0" tIns="0" rIns="0" bIns="0" rtlCol="0"/>
          <a:lstStyle/>
          <a:p>
            <a:endParaRPr/>
          </a:p>
        </p:txBody>
      </p:sp>
      <p:sp>
        <p:nvSpPr>
          <p:cNvPr id="458" name="object 458"/>
          <p:cNvSpPr/>
          <p:nvPr/>
        </p:nvSpPr>
        <p:spPr>
          <a:xfrm>
            <a:off x="3453129" y="1916429"/>
            <a:ext cx="203200" cy="219710"/>
          </a:xfrm>
          <a:custGeom>
            <a:avLst/>
            <a:gdLst/>
            <a:ahLst/>
            <a:cxnLst/>
            <a:rect l="l" t="t" r="r" b="b"/>
            <a:pathLst>
              <a:path w="203200" h="219710">
                <a:moveTo>
                  <a:pt x="0" y="120650"/>
                </a:moveTo>
                <a:lnTo>
                  <a:pt x="28575" y="165298"/>
                </a:lnTo>
                <a:lnTo>
                  <a:pt x="61257" y="192385"/>
                </a:lnTo>
                <a:lnTo>
                  <a:pt x="105826" y="215840"/>
                </a:lnTo>
                <a:lnTo>
                  <a:pt x="114300" y="219710"/>
                </a:lnTo>
                <a:lnTo>
                  <a:pt x="142299" y="213082"/>
                </a:lnTo>
                <a:lnTo>
                  <a:pt x="169703" y="200025"/>
                </a:lnTo>
                <a:lnTo>
                  <a:pt x="191631" y="179347"/>
                </a:lnTo>
                <a:lnTo>
                  <a:pt x="203200" y="149860"/>
                </a:lnTo>
                <a:lnTo>
                  <a:pt x="202684" y="128905"/>
                </a:lnTo>
                <a:lnTo>
                  <a:pt x="194984" y="85566"/>
                </a:lnTo>
                <a:lnTo>
                  <a:pt x="169068" y="48934"/>
                </a:lnTo>
                <a:lnTo>
                  <a:pt x="121602" y="12819"/>
                </a:lnTo>
                <a:lnTo>
                  <a:pt x="87630" y="0"/>
                </a:lnTo>
                <a:lnTo>
                  <a:pt x="56078" y="33317"/>
                </a:lnTo>
                <a:lnTo>
                  <a:pt x="40005" y="61753"/>
                </a:lnTo>
                <a:lnTo>
                  <a:pt x="25836" y="89475"/>
                </a:lnTo>
                <a:lnTo>
                  <a:pt x="0" y="120650"/>
                </a:lnTo>
                <a:close/>
              </a:path>
            </a:pathLst>
          </a:custGeom>
          <a:ln w="9344">
            <a:solidFill>
              <a:srgbClr val="7F003F"/>
            </a:solidFill>
          </a:ln>
        </p:spPr>
        <p:txBody>
          <a:bodyPr wrap="square" lIns="0" tIns="0" rIns="0" bIns="0" rtlCol="0"/>
          <a:lstStyle/>
          <a:p>
            <a:endParaRPr/>
          </a:p>
        </p:txBody>
      </p:sp>
      <p:sp>
        <p:nvSpPr>
          <p:cNvPr id="459" name="object 459"/>
          <p:cNvSpPr/>
          <p:nvPr/>
        </p:nvSpPr>
        <p:spPr>
          <a:xfrm>
            <a:off x="3521709" y="21755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60" name="object 460"/>
          <p:cNvSpPr/>
          <p:nvPr/>
        </p:nvSpPr>
        <p:spPr>
          <a:xfrm>
            <a:off x="3595370" y="18897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61" name="object 461"/>
          <p:cNvSpPr/>
          <p:nvPr/>
        </p:nvSpPr>
        <p:spPr>
          <a:xfrm>
            <a:off x="3530600" y="2021363"/>
            <a:ext cx="202644" cy="179764"/>
          </a:xfrm>
          <a:prstGeom prst="rect">
            <a:avLst/>
          </a:prstGeom>
          <a:blipFill>
            <a:blip r:embed="rId112" cstate="print"/>
            <a:stretch>
              <a:fillRect/>
            </a:stretch>
          </a:blipFill>
        </p:spPr>
        <p:txBody>
          <a:bodyPr wrap="square" lIns="0" tIns="0" rIns="0" bIns="0" rtlCol="0"/>
          <a:lstStyle/>
          <a:p>
            <a:endParaRPr/>
          </a:p>
        </p:txBody>
      </p:sp>
      <p:sp>
        <p:nvSpPr>
          <p:cNvPr id="462" name="object 462"/>
          <p:cNvSpPr/>
          <p:nvPr/>
        </p:nvSpPr>
        <p:spPr>
          <a:xfrm>
            <a:off x="3530977" y="2021522"/>
            <a:ext cx="203835" cy="179705"/>
          </a:xfrm>
          <a:custGeom>
            <a:avLst/>
            <a:gdLst/>
            <a:ahLst/>
            <a:cxnLst/>
            <a:rect l="l" t="t" r="r" b="b"/>
            <a:pathLst>
              <a:path w="203835" h="179705">
                <a:moveTo>
                  <a:pt x="190122" y="157797"/>
                </a:moveTo>
                <a:lnTo>
                  <a:pt x="172422" y="164207"/>
                </a:lnTo>
                <a:lnTo>
                  <a:pt x="155197" y="170973"/>
                </a:lnTo>
                <a:lnTo>
                  <a:pt x="137973" y="176549"/>
                </a:lnTo>
                <a:lnTo>
                  <a:pt x="120272" y="179387"/>
                </a:lnTo>
                <a:lnTo>
                  <a:pt x="94654" y="179070"/>
                </a:lnTo>
                <a:lnTo>
                  <a:pt x="66774" y="175895"/>
                </a:lnTo>
                <a:lnTo>
                  <a:pt x="17105" y="149383"/>
                </a:lnTo>
                <a:lnTo>
                  <a:pt x="0" y="94773"/>
                </a:lnTo>
                <a:lnTo>
                  <a:pt x="9782" y="65087"/>
                </a:lnTo>
                <a:lnTo>
                  <a:pt x="42961" y="31432"/>
                </a:lnTo>
                <a:lnTo>
                  <a:pt x="103306" y="3889"/>
                </a:lnTo>
                <a:lnTo>
                  <a:pt x="134401" y="0"/>
                </a:lnTo>
                <a:lnTo>
                  <a:pt x="164782" y="2301"/>
                </a:lnTo>
                <a:lnTo>
                  <a:pt x="200282" y="11747"/>
                </a:lnTo>
                <a:lnTo>
                  <a:pt x="203517" y="55999"/>
                </a:lnTo>
                <a:lnTo>
                  <a:pt x="197584" y="87630"/>
                </a:lnTo>
                <a:lnTo>
                  <a:pt x="190460" y="117832"/>
                </a:lnTo>
                <a:lnTo>
                  <a:pt x="190122" y="157797"/>
                </a:lnTo>
                <a:close/>
              </a:path>
            </a:pathLst>
          </a:custGeom>
          <a:ln w="9344">
            <a:solidFill>
              <a:srgbClr val="7F003F"/>
            </a:solidFill>
          </a:ln>
        </p:spPr>
        <p:txBody>
          <a:bodyPr wrap="square" lIns="0" tIns="0" rIns="0" bIns="0" rtlCol="0"/>
          <a:lstStyle/>
          <a:p>
            <a:endParaRPr/>
          </a:p>
        </p:txBody>
      </p:sp>
      <p:sp>
        <p:nvSpPr>
          <p:cNvPr id="463" name="object 463"/>
          <p:cNvSpPr/>
          <p:nvPr/>
        </p:nvSpPr>
        <p:spPr>
          <a:xfrm>
            <a:off x="3577590" y="22491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64" name="object 464"/>
          <p:cNvSpPr/>
          <p:nvPr/>
        </p:nvSpPr>
        <p:spPr>
          <a:xfrm>
            <a:off x="3704590" y="19812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65" name="object 465"/>
          <p:cNvSpPr/>
          <p:nvPr/>
        </p:nvSpPr>
        <p:spPr>
          <a:xfrm>
            <a:off x="3594100" y="1914842"/>
            <a:ext cx="202644" cy="178117"/>
          </a:xfrm>
          <a:prstGeom prst="rect">
            <a:avLst/>
          </a:prstGeom>
          <a:blipFill>
            <a:blip r:embed="rId113" cstate="print"/>
            <a:stretch>
              <a:fillRect/>
            </a:stretch>
          </a:blipFill>
        </p:spPr>
        <p:txBody>
          <a:bodyPr wrap="square" lIns="0" tIns="0" rIns="0" bIns="0" rtlCol="0"/>
          <a:lstStyle/>
          <a:p>
            <a:endParaRPr/>
          </a:p>
        </p:txBody>
      </p:sp>
      <p:sp>
        <p:nvSpPr>
          <p:cNvPr id="466" name="object 466"/>
          <p:cNvSpPr/>
          <p:nvPr/>
        </p:nvSpPr>
        <p:spPr>
          <a:xfrm>
            <a:off x="3594477" y="1913572"/>
            <a:ext cx="203835" cy="179705"/>
          </a:xfrm>
          <a:custGeom>
            <a:avLst/>
            <a:gdLst/>
            <a:ahLst/>
            <a:cxnLst/>
            <a:rect l="l" t="t" r="r" b="b"/>
            <a:pathLst>
              <a:path w="203835" h="179705">
                <a:moveTo>
                  <a:pt x="190122" y="157797"/>
                </a:moveTo>
                <a:lnTo>
                  <a:pt x="137973" y="176728"/>
                </a:lnTo>
                <a:lnTo>
                  <a:pt x="94654" y="179605"/>
                </a:lnTo>
                <a:lnTo>
                  <a:pt x="66774" y="176371"/>
                </a:lnTo>
                <a:lnTo>
                  <a:pt x="17105" y="149403"/>
                </a:lnTo>
                <a:lnTo>
                  <a:pt x="0" y="95309"/>
                </a:lnTo>
                <a:lnTo>
                  <a:pt x="9782" y="66357"/>
                </a:lnTo>
                <a:lnTo>
                  <a:pt x="42961" y="31591"/>
                </a:lnTo>
                <a:lnTo>
                  <a:pt x="102770" y="3889"/>
                </a:lnTo>
                <a:lnTo>
                  <a:pt x="133925" y="0"/>
                </a:lnTo>
                <a:lnTo>
                  <a:pt x="164603" y="2301"/>
                </a:lnTo>
                <a:lnTo>
                  <a:pt x="200282" y="11747"/>
                </a:lnTo>
                <a:lnTo>
                  <a:pt x="203517" y="55999"/>
                </a:lnTo>
                <a:lnTo>
                  <a:pt x="197584" y="87630"/>
                </a:lnTo>
                <a:lnTo>
                  <a:pt x="190460" y="117832"/>
                </a:lnTo>
                <a:lnTo>
                  <a:pt x="190122" y="157797"/>
                </a:lnTo>
                <a:close/>
              </a:path>
            </a:pathLst>
          </a:custGeom>
          <a:ln w="9344">
            <a:solidFill>
              <a:srgbClr val="7F003F"/>
            </a:solidFill>
          </a:ln>
        </p:spPr>
        <p:txBody>
          <a:bodyPr wrap="square" lIns="0" tIns="0" rIns="0" bIns="0" rtlCol="0"/>
          <a:lstStyle/>
          <a:p>
            <a:endParaRPr/>
          </a:p>
        </p:txBody>
      </p:sp>
      <p:sp>
        <p:nvSpPr>
          <p:cNvPr id="467" name="object 467"/>
          <p:cNvSpPr/>
          <p:nvPr/>
        </p:nvSpPr>
        <p:spPr>
          <a:xfrm>
            <a:off x="3639820" y="21424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68" name="object 468"/>
          <p:cNvSpPr/>
          <p:nvPr/>
        </p:nvSpPr>
        <p:spPr>
          <a:xfrm>
            <a:off x="3769359" y="18732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69" name="object 469"/>
          <p:cNvSpPr/>
          <p:nvPr/>
        </p:nvSpPr>
        <p:spPr>
          <a:xfrm>
            <a:off x="3877309" y="1593532"/>
            <a:ext cx="202624" cy="179605"/>
          </a:xfrm>
          <a:prstGeom prst="rect">
            <a:avLst/>
          </a:prstGeom>
          <a:blipFill>
            <a:blip r:embed="rId114" cstate="print"/>
            <a:stretch>
              <a:fillRect/>
            </a:stretch>
          </a:blipFill>
        </p:spPr>
        <p:txBody>
          <a:bodyPr wrap="square" lIns="0" tIns="0" rIns="0" bIns="0" rtlCol="0"/>
          <a:lstStyle/>
          <a:p>
            <a:endParaRPr/>
          </a:p>
        </p:txBody>
      </p:sp>
      <p:sp>
        <p:nvSpPr>
          <p:cNvPr id="470" name="object 470"/>
          <p:cNvSpPr/>
          <p:nvPr/>
        </p:nvSpPr>
        <p:spPr>
          <a:xfrm>
            <a:off x="3877151" y="1593532"/>
            <a:ext cx="203200" cy="178435"/>
          </a:xfrm>
          <a:custGeom>
            <a:avLst/>
            <a:gdLst/>
            <a:ahLst/>
            <a:cxnLst/>
            <a:rect l="l" t="t" r="r" b="b"/>
            <a:pathLst>
              <a:path w="203200" h="178435">
                <a:moveTo>
                  <a:pt x="190658" y="156527"/>
                </a:moveTo>
                <a:lnTo>
                  <a:pt x="172958" y="163651"/>
                </a:lnTo>
                <a:lnTo>
                  <a:pt x="155733" y="170656"/>
                </a:lnTo>
                <a:lnTo>
                  <a:pt x="138509" y="175994"/>
                </a:lnTo>
                <a:lnTo>
                  <a:pt x="120808" y="178117"/>
                </a:lnTo>
                <a:lnTo>
                  <a:pt x="94654" y="178335"/>
                </a:lnTo>
                <a:lnTo>
                  <a:pt x="66833" y="175101"/>
                </a:lnTo>
                <a:lnTo>
                  <a:pt x="17462" y="148312"/>
                </a:lnTo>
                <a:lnTo>
                  <a:pt x="0" y="94575"/>
                </a:lnTo>
                <a:lnTo>
                  <a:pt x="10318" y="65087"/>
                </a:lnTo>
                <a:lnTo>
                  <a:pt x="42386" y="31432"/>
                </a:lnTo>
                <a:lnTo>
                  <a:pt x="102572" y="3889"/>
                </a:lnTo>
                <a:lnTo>
                  <a:pt x="133667" y="0"/>
                </a:lnTo>
                <a:lnTo>
                  <a:pt x="164048" y="2301"/>
                </a:lnTo>
                <a:lnTo>
                  <a:pt x="199548" y="11747"/>
                </a:lnTo>
                <a:lnTo>
                  <a:pt x="202803" y="55979"/>
                </a:lnTo>
                <a:lnTo>
                  <a:pt x="197008" y="87471"/>
                </a:lnTo>
                <a:lnTo>
                  <a:pt x="190261" y="117296"/>
                </a:lnTo>
                <a:lnTo>
                  <a:pt x="190658" y="156527"/>
                </a:lnTo>
                <a:close/>
              </a:path>
            </a:pathLst>
          </a:custGeom>
          <a:ln w="9344">
            <a:solidFill>
              <a:srgbClr val="7F003F"/>
            </a:solidFill>
          </a:ln>
        </p:spPr>
        <p:txBody>
          <a:bodyPr wrap="square" lIns="0" tIns="0" rIns="0" bIns="0" rtlCol="0"/>
          <a:lstStyle/>
          <a:p>
            <a:endParaRPr/>
          </a:p>
        </p:txBody>
      </p:sp>
      <p:sp>
        <p:nvSpPr>
          <p:cNvPr id="471" name="object 471"/>
          <p:cNvSpPr/>
          <p:nvPr/>
        </p:nvSpPr>
        <p:spPr>
          <a:xfrm>
            <a:off x="3923029" y="18211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72" name="object 472"/>
          <p:cNvSpPr/>
          <p:nvPr/>
        </p:nvSpPr>
        <p:spPr>
          <a:xfrm>
            <a:off x="4051300" y="15532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73" name="object 473"/>
          <p:cNvSpPr/>
          <p:nvPr/>
        </p:nvSpPr>
        <p:spPr>
          <a:xfrm>
            <a:off x="3748881" y="1681162"/>
            <a:ext cx="203319" cy="179387"/>
          </a:xfrm>
          <a:prstGeom prst="rect">
            <a:avLst/>
          </a:prstGeom>
          <a:blipFill>
            <a:blip r:embed="rId115" cstate="print"/>
            <a:stretch>
              <a:fillRect/>
            </a:stretch>
          </a:blipFill>
        </p:spPr>
        <p:txBody>
          <a:bodyPr wrap="square" lIns="0" tIns="0" rIns="0" bIns="0" rtlCol="0"/>
          <a:lstStyle/>
          <a:p>
            <a:endParaRPr/>
          </a:p>
        </p:txBody>
      </p:sp>
      <p:sp>
        <p:nvSpPr>
          <p:cNvPr id="474" name="object 474"/>
          <p:cNvSpPr/>
          <p:nvPr/>
        </p:nvSpPr>
        <p:spPr>
          <a:xfrm>
            <a:off x="3748861" y="1679892"/>
            <a:ext cx="204470" cy="180340"/>
          </a:xfrm>
          <a:custGeom>
            <a:avLst/>
            <a:gdLst/>
            <a:ahLst/>
            <a:cxnLst/>
            <a:rect l="l" t="t" r="r" b="b"/>
            <a:pathLst>
              <a:path w="204470" h="180339">
                <a:moveTo>
                  <a:pt x="190678" y="157797"/>
                </a:moveTo>
                <a:lnTo>
                  <a:pt x="172958" y="164921"/>
                </a:lnTo>
                <a:lnTo>
                  <a:pt x="155594" y="171926"/>
                </a:lnTo>
                <a:lnTo>
                  <a:pt x="137993" y="177264"/>
                </a:lnTo>
                <a:lnTo>
                  <a:pt x="119558" y="179387"/>
                </a:lnTo>
                <a:lnTo>
                  <a:pt x="93940" y="179804"/>
                </a:lnTo>
                <a:lnTo>
                  <a:pt x="66059" y="177006"/>
                </a:lnTo>
                <a:lnTo>
                  <a:pt x="16946" y="150653"/>
                </a:lnTo>
                <a:lnTo>
                  <a:pt x="0" y="96043"/>
                </a:lnTo>
                <a:lnTo>
                  <a:pt x="10338" y="66357"/>
                </a:lnTo>
                <a:lnTo>
                  <a:pt x="42406" y="32067"/>
                </a:lnTo>
                <a:lnTo>
                  <a:pt x="102790" y="3889"/>
                </a:lnTo>
                <a:lnTo>
                  <a:pt x="134322" y="0"/>
                </a:lnTo>
                <a:lnTo>
                  <a:pt x="165139" y="2301"/>
                </a:lnTo>
                <a:lnTo>
                  <a:pt x="200838" y="11747"/>
                </a:lnTo>
                <a:lnTo>
                  <a:pt x="204073" y="56177"/>
                </a:lnTo>
                <a:lnTo>
                  <a:pt x="198139" y="88106"/>
                </a:lnTo>
                <a:lnTo>
                  <a:pt x="191015" y="118367"/>
                </a:lnTo>
                <a:lnTo>
                  <a:pt x="190678" y="157797"/>
                </a:lnTo>
                <a:close/>
              </a:path>
            </a:pathLst>
          </a:custGeom>
          <a:ln w="9344">
            <a:solidFill>
              <a:srgbClr val="7F003F"/>
            </a:solidFill>
          </a:ln>
        </p:spPr>
        <p:txBody>
          <a:bodyPr wrap="square" lIns="0" tIns="0" rIns="0" bIns="0" rtlCol="0"/>
          <a:lstStyle/>
          <a:p>
            <a:endParaRPr/>
          </a:p>
        </p:txBody>
      </p:sp>
      <p:sp>
        <p:nvSpPr>
          <p:cNvPr id="475" name="object 475"/>
          <p:cNvSpPr/>
          <p:nvPr/>
        </p:nvSpPr>
        <p:spPr>
          <a:xfrm>
            <a:off x="3793490" y="19088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76" name="object 476"/>
          <p:cNvSpPr/>
          <p:nvPr/>
        </p:nvSpPr>
        <p:spPr>
          <a:xfrm>
            <a:off x="3923029" y="16395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77" name="object 477"/>
          <p:cNvSpPr/>
          <p:nvPr/>
        </p:nvSpPr>
        <p:spPr>
          <a:xfrm>
            <a:off x="3620770" y="1795462"/>
            <a:ext cx="203180" cy="179605"/>
          </a:xfrm>
          <a:prstGeom prst="rect">
            <a:avLst/>
          </a:prstGeom>
          <a:blipFill>
            <a:blip r:embed="rId116" cstate="print"/>
            <a:stretch>
              <a:fillRect/>
            </a:stretch>
          </a:blipFill>
        </p:spPr>
        <p:txBody>
          <a:bodyPr wrap="square" lIns="0" tIns="0" rIns="0" bIns="0" rtlCol="0"/>
          <a:lstStyle/>
          <a:p>
            <a:endParaRPr/>
          </a:p>
        </p:txBody>
      </p:sp>
      <p:sp>
        <p:nvSpPr>
          <p:cNvPr id="478" name="object 478"/>
          <p:cNvSpPr/>
          <p:nvPr/>
        </p:nvSpPr>
        <p:spPr>
          <a:xfrm>
            <a:off x="3620591" y="1795462"/>
            <a:ext cx="204470" cy="179705"/>
          </a:xfrm>
          <a:custGeom>
            <a:avLst/>
            <a:gdLst/>
            <a:ahLst/>
            <a:cxnLst/>
            <a:rect l="l" t="t" r="r" b="b"/>
            <a:pathLst>
              <a:path w="204470" h="179705">
                <a:moveTo>
                  <a:pt x="190678" y="156527"/>
                </a:moveTo>
                <a:lnTo>
                  <a:pt x="172958" y="163671"/>
                </a:lnTo>
                <a:lnTo>
                  <a:pt x="155594" y="170814"/>
                </a:lnTo>
                <a:lnTo>
                  <a:pt x="137993" y="176529"/>
                </a:lnTo>
                <a:lnTo>
                  <a:pt x="119558" y="179387"/>
                </a:lnTo>
                <a:lnTo>
                  <a:pt x="93940" y="179070"/>
                </a:lnTo>
                <a:lnTo>
                  <a:pt x="66059" y="175895"/>
                </a:lnTo>
                <a:lnTo>
                  <a:pt x="16946" y="149383"/>
                </a:lnTo>
                <a:lnTo>
                  <a:pt x="0" y="94773"/>
                </a:lnTo>
                <a:lnTo>
                  <a:pt x="10338" y="65087"/>
                </a:lnTo>
                <a:lnTo>
                  <a:pt x="42406" y="31432"/>
                </a:lnTo>
                <a:lnTo>
                  <a:pt x="102790" y="3889"/>
                </a:lnTo>
                <a:lnTo>
                  <a:pt x="134322" y="0"/>
                </a:lnTo>
                <a:lnTo>
                  <a:pt x="165139" y="2301"/>
                </a:lnTo>
                <a:lnTo>
                  <a:pt x="200838" y="11747"/>
                </a:lnTo>
                <a:lnTo>
                  <a:pt x="204073" y="55443"/>
                </a:lnTo>
                <a:lnTo>
                  <a:pt x="198139" y="86994"/>
                </a:lnTo>
                <a:lnTo>
                  <a:pt x="191015" y="117117"/>
                </a:lnTo>
                <a:lnTo>
                  <a:pt x="190678" y="156527"/>
                </a:lnTo>
                <a:close/>
              </a:path>
            </a:pathLst>
          </a:custGeom>
          <a:ln w="9344">
            <a:solidFill>
              <a:srgbClr val="7F003F"/>
            </a:solidFill>
          </a:ln>
        </p:spPr>
        <p:txBody>
          <a:bodyPr wrap="square" lIns="0" tIns="0" rIns="0" bIns="0" rtlCol="0"/>
          <a:lstStyle/>
          <a:p>
            <a:endParaRPr/>
          </a:p>
        </p:txBody>
      </p:sp>
      <p:sp>
        <p:nvSpPr>
          <p:cNvPr id="479" name="object 479"/>
          <p:cNvSpPr/>
          <p:nvPr/>
        </p:nvSpPr>
        <p:spPr>
          <a:xfrm>
            <a:off x="3666490" y="20231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0" name="object 480"/>
          <p:cNvSpPr/>
          <p:nvPr/>
        </p:nvSpPr>
        <p:spPr>
          <a:xfrm>
            <a:off x="3796029" y="1753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1" name="object 481"/>
          <p:cNvSpPr/>
          <p:nvPr/>
        </p:nvSpPr>
        <p:spPr>
          <a:xfrm>
            <a:off x="3820159" y="1796732"/>
            <a:ext cx="202624" cy="179387"/>
          </a:xfrm>
          <a:prstGeom prst="rect">
            <a:avLst/>
          </a:prstGeom>
          <a:blipFill>
            <a:blip r:embed="rId117" cstate="print"/>
            <a:stretch>
              <a:fillRect/>
            </a:stretch>
          </a:blipFill>
        </p:spPr>
        <p:txBody>
          <a:bodyPr wrap="square" lIns="0" tIns="0" rIns="0" bIns="0" rtlCol="0"/>
          <a:lstStyle/>
          <a:p>
            <a:endParaRPr/>
          </a:p>
        </p:txBody>
      </p:sp>
      <p:sp>
        <p:nvSpPr>
          <p:cNvPr id="482" name="object 482"/>
          <p:cNvSpPr/>
          <p:nvPr/>
        </p:nvSpPr>
        <p:spPr>
          <a:xfrm>
            <a:off x="3820001" y="1795938"/>
            <a:ext cx="203200" cy="179705"/>
          </a:xfrm>
          <a:custGeom>
            <a:avLst/>
            <a:gdLst/>
            <a:ahLst/>
            <a:cxnLst/>
            <a:rect l="l" t="t" r="r" b="b"/>
            <a:pathLst>
              <a:path w="203200" h="179705">
                <a:moveTo>
                  <a:pt x="190658" y="157321"/>
                </a:moveTo>
                <a:lnTo>
                  <a:pt x="172958" y="164445"/>
                </a:lnTo>
                <a:lnTo>
                  <a:pt x="155733" y="171450"/>
                </a:lnTo>
                <a:lnTo>
                  <a:pt x="138509" y="176787"/>
                </a:lnTo>
                <a:lnTo>
                  <a:pt x="120808" y="178911"/>
                </a:lnTo>
                <a:lnTo>
                  <a:pt x="94654" y="179129"/>
                </a:lnTo>
                <a:lnTo>
                  <a:pt x="66833" y="175895"/>
                </a:lnTo>
                <a:lnTo>
                  <a:pt x="17462" y="149105"/>
                </a:lnTo>
                <a:lnTo>
                  <a:pt x="0" y="95369"/>
                </a:lnTo>
                <a:lnTo>
                  <a:pt x="10318" y="65881"/>
                </a:lnTo>
                <a:lnTo>
                  <a:pt x="42386" y="31115"/>
                </a:lnTo>
                <a:lnTo>
                  <a:pt x="102572" y="3948"/>
                </a:lnTo>
                <a:lnTo>
                  <a:pt x="133667" y="0"/>
                </a:lnTo>
                <a:lnTo>
                  <a:pt x="164048" y="2004"/>
                </a:lnTo>
                <a:lnTo>
                  <a:pt x="199548" y="11271"/>
                </a:lnTo>
                <a:lnTo>
                  <a:pt x="202803" y="56237"/>
                </a:lnTo>
                <a:lnTo>
                  <a:pt x="197008" y="88106"/>
                </a:lnTo>
                <a:lnTo>
                  <a:pt x="190261" y="118070"/>
                </a:lnTo>
                <a:lnTo>
                  <a:pt x="190658" y="157321"/>
                </a:lnTo>
                <a:close/>
              </a:path>
            </a:pathLst>
          </a:custGeom>
          <a:ln w="9344">
            <a:solidFill>
              <a:srgbClr val="7F003F"/>
            </a:solidFill>
          </a:ln>
        </p:spPr>
        <p:txBody>
          <a:bodyPr wrap="square" lIns="0" tIns="0" rIns="0" bIns="0" rtlCol="0"/>
          <a:lstStyle/>
          <a:p>
            <a:endParaRPr/>
          </a:p>
        </p:txBody>
      </p:sp>
      <p:sp>
        <p:nvSpPr>
          <p:cNvPr id="483" name="object 483"/>
          <p:cNvSpPr/>
          <p:nvPr/>
        </p:nvSpPr>
        <p:spPr>
          <a:xfrm>
            <a:off x="3865879" y="20243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4" name="object 484"/>
          <p:cNvSpPr/>
          <p:nvPr/>
        </p:nvSpPr>
        <p:spPr>
          <a:xfrm>
            <a:off x="3994150" y="17551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5" name="object 485"/>
          <p:cNvSpPr/>
          <p:nvPr/>
        </p:nvSpPr>
        <p:spPr>
          <a:xfrm>
            <a:off x="5316220" y="1532889"/>
            <a:ext cx="200659" cy="199389"/>
          </a:xfrm>
          <a:prstGeom prst="rect">
            <a:avLst/>
          </a:prstGeom>
          <a:blipFill>
            <a:blip r:embed="rId118" cstate="print"/>
            <a:stretch>
              <a:fillRect/>
            </a:stretch>
          </a:blipFill>
        </p:spPr>
        <p:txBody>
          <a:bodyPr wrap="square" lIns="0" tIns="0" rIns="0" bIns="0" rtlCol="0"/>
          <a:lstStyle/>
          <a:p>
            <a:endParaRPr/>
          </a:p>
        </p:txBody>
      </p:sp>
      <p:sp>
        <p:nvSpPr>
          <p:cNvPr id="486" name="object 486"/>
          <p:cNvSpPr/>
          <p:nvPr/>
        </p:nvSpPr>
        <p:spPr>
          <a:xfrm>
            <a:off x="5316220" y="1532889"/>
            <a:ext cx="201930" cy="199390"/>
          </a:xfrm>
          <a:custGeom>
            <a:avLst/>
            <a:gdLst/>
            <a:ahLst/>
            <a:cxnLst/>
            <a:rect l="l" t="t" r="r" b="b"/>
            <a:pathLst>
              <a:path w="201929" h="199389">
                <a:moveTo>
                  <a:pt x="0" y="140970"/>
                </a:moveTo>
                <a:lnTo>
                  <a:pt x="13751" y="152876"/>
                </a:lnTo>
                <a:lnTo>
                  <a:pt x="27146" y="164782"/>
                </a:lnTo>
                <a:lnTo>
                  <a:pt x="41255" y="175260"/>
                </a:lnTo>
                <a:lnTo>
                  <a:pt x="80764" y="190281"/>
                </a:lnTo>
                <a:lnTo>
                  <a:pt x="130373" y="198417"/>
                </a:lnTo>
                <a:lnTo>
                  <a:pt x="139700" y="199389"/>
                </a:lnTo>
                <a:lnTo>
                  <a:pt x="163889" y="184725"/>
                </a:lnTo>
                <a:lnTo>
                  <a:pt x="185578" y="163988"/>
                </a:lnTo>
                <a:lnTo>
                  <a:pt x="199886" y="137775"/>
                </a:lnTo>
                <a:lnTo>
                  <a:pt x="201929" y="106680"/>
                </a:lnTo>
                <a:lnTo>
                  <a:pt x="194825" y="86181"/>
                </a:lnTo>
                <a:lnTo>
                  <a:pt x="174426" y="47565"/>
                </a:lnTo>
                <a:lnTo>
                  <a:pt x="138747" y="20716"/>
                </a:lnTo>
                <a:lnTo>
                  <a:pt x="81597" y="1349"/>
                </a:lnTo>
                <a:lnTo>
                  <a:pt x="44450" y="0"/>
                </a:lnTo>
                <a:lnTo>
                  <a:pt x="25360" y="41136"/>
                </a:lnTo>
                <a:lnTo>
                  <a:pt x="19367" y="72866"/>
                </a:lnTo>
                <a:lnTo>
                  <a:pt x="14803" y="103405"/>
                </a:lnTo>
                <a:lnTo>
                  <a:pt x="0" y="140970"/>
                </a:lnTo>
                <a:close/>
              </a:path>
            </a:pathLst>
          </a:custGeom>
          <a:ln w="9344">
            <a:solidFill>
              <a:srgbClr val="7F003F"/>
            </a:solidFill>
          </a:ln>
        </p:spPr>
        <p:txBody>
          <a:bodyPr wrap="square" lIns="0" tIns="0" rIns="0" bIns="0" rtlCol="0"/>
          <a:lstStyle/>
          <a:p>
            <a:endParaRPr/>
          </a:p>
        </p:txBody>
      </p:sp>
      <p:sp>
        <p:nvSpPr>
          <p:cNvPr id="487" name="object 487"/>
          <p:cNvSpPr/>
          <p:nvPr/>
        </p:nvSpPr>
        <p:spPr>
          <a:xfrm>
            <a:off x="5424170" y="17843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8" name="object 488"/>
          <p:cNvSpPr/>
          <p:nvPr/>
        </p:nvSpPr>
        <p:spPr>
          <a:xfrm>
            <a:off x="5403850" y="14897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89" name="object 489"/>
          <p:cNvSpPr/>
          <p:nvPr/>
        </p:nvSpPr>
        <p:spPr>
          <a:xfrm>
            <a:off x="5054600" y="1578610"/>
            <a:ext cx="203200" cy="199389"/>
          </a:xfrm>
          <a:prstGeom prst="rect">
            <a:avLst/>
          </a:prstGeom>
          <a:blipFill>
            <a:blip r:embed="rId119" cstate="print"/>
            <a:stretch>
              <a:fillRect/>
            </a:stretch>
          </a:blipFill>
        </p:spPr>
        <p:txBody>
          <a:bodyPr wrap="square" lIns="0" tIns="0" rIns="0" bIns="0" rtlCol="0"/>
          <a:lstStyle/>
          <a:p>
            <a:endParaRPr/>
          </a:p>
        </p:txBody>
      </p:sp>
      <p:sp>
        <p:nvSpPr>
          <p:cNvPr id="490" name="object 490"/>
          <p:cNvSpPr/>
          <p:nvPr/>
        </p:nvSpPr>
        <p:spPr>
          <a:xfrm>
            <a:off x="5054600" y="1578610"/>
            <a:ext cx="201930" cy="199390"/>
          </a:xfrm>
          <a:custGeom>
            <a:avLst/>
            <a:gdLst/>
            <a:ahLst/>
            <a:cxnLst/>
            <a:rect l="l" t="t" r="r" b="b"/>
            <a:pathLst>
              <a:path w="201929" h="199389">
                <a:moveTo>
                  <a:pt x="0" y="140969"/>
                </a:moveTo>
                <a:lnTo>
                  <a:pt x="13930" y="152876"/>
                </a:lnTo>
                <a:lnTo>
                  <a:pt x="27622" y="164782"/>
                </a:lnTo>
                <a:lnTo>
                  <a:pt x="41790" y="175259"/>
                </a:lnTo>
                <a:lnTo>
                  <a:pt x="81299" y="190281"/>
                </a:lnTo>
                <a:lnTo>
                  <a:pt x="130552" y="198417"/>
                </a:lnTo>
                <a:lnTo>
                  <a:pt x="139700" y="199389"/>
                </a:lnTo>
                <a:lnTo>
                  <a:pt x="164603" y="184725"/>
                </a:lnTo>
                <a:lnTo>
                  <a:pt x="186531" y="163988"/>
                </a:lnTo>
                <a:lnTo>
                  <a:pt x="200600" y="137775"/>
                </a:lnTo>
                <a:lnTo>
                  <a:pt x="201929" y="106679"/>
                </a:lnTo>
                <a:lnTo>
                  <a:pt x="195361" y="85982"/>
                </a:lnTo>
                <a:lnTo>
                  <a:pt x="174605" y="46493"/>
                </a:lnTo>
                <a:lnTo>
                  <a:pt x="138945" y="20181"/>
                </a:lnTo>
                <a:lnTo>
                  <a:pt x="82669" y="1329"/>
                </a:lnTo>
                <a:lnTo>
                  <a:pt x="45720" y="0"/>
                </a:lnTo>
                <a:lnTo>
                  <a:pt x="26431" y="41136"/>
                </a:lnTo>
                <a:lnTo>
                  <a:pt x="20002" y="72866"/>
                </a:lnTo>
                <a:lnTo>
                  <a:pt x="15001" y="103405"/>
                </a:lnTo>
                <a:lnTo>
                  <a:pt x="0" y="140969"/>
                </a:lnTo>
                <a:close/>
              </a:path>
            </a:pathLst>
          </a:custGeom>
          <a:ln w="9344">
            <a:solidFill>
              <a:srgbClr val="7F003F"/>
            </a:solidFill>
          </a:ln>
        </p:spPr>
        <p:txBody>
          <a:bodyPr wrap="square" lIns="0" tIns="0" rIns="0" bIns="0" rtlCol="0"/>
          <a:lstStyle/>
          <a:p>
            <a:endParaRPr/>
          </a:p>
        </p:txBody>
      </p:sp>
      <p:sp>
        <p:nvSpPr>
          <p:cNvPr id="491" name="object 491"/>
          <p:cNvSpPr/>
          <p:nvPr/>
        </p:nvSpPr>
        <p:spPr>
          <a:xfrm>
            <a:off x="5162550" y="18300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92" name="object 492"/>
          <p:cNvSpPr/>
          <p:nvPr/>
        </p:nvSpPr>
        <p:spPr>
          <a:xfrm>
            <a:off x="5143500" y="153543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93" name="object 493"/>
          <p:cNvSpPr/>
          <p:nvPr/>
        </p:nvSpPr>
        <p:spPr>
          <a:xfrm>
            <a:off x="4366259" y="2462529"/>
            <a:ext cx="203200" cy="199390"/>
          </a:xfrm>
          <a:prstGeom prst="rect">
            <a:avLst/>
          </a:prstGeom>
          <a:blipFill>
            <a:blip r:embed="rId120" cstate="print"/>
            <a:stretch>
              <a:fillRect/>
            </a:stretch>
          </a:blipFill>
        </p:spPr>
        <p:txBody>
          <a:bodyPr wrap="square" lIns="0" tIns="0" rIns="0" bIns="0" rtlCol="0"/>
          <a:lstStyle/>
          <a:p>
            <a:endParaRPr/>
          </a:p>
        </p:txBody>
      </p:sp>
      <p:sp>
        <p:nvSpPr>
          <p:cNvPr id="494" name="object 494"/>
          <p:cNvSpPr/>
          <p:nvPr/>
        </p:nvSpPr>
        <p:spPr>
          <a:xfrm>
            <a:off x="4367529" y="2462529"/>
            <a:ext cx="203200" cy="198755"/>
          </a:xfrm>
          <a:custGeom>
            <a:avLst/>
            <a:gdLst/>
            <a:ahLst/>
            <a:cxnLst/>
            <a:rect l="l" t="t" r="r" b="b"/>
            <a:pathLst>
              <a:path w="203200" h="198755">
                <a:moveTo>
                  <a:pt x="63500" y="0"/>
                </a:moveTo>
                <a:lnTo>
                  <a:pt x="28495" y="42326"/>
                </a:lnTo>
                <a:lnTo>
                  <a:pt x="11251" y="82569"/>
                </a:lnTo>
                <a:lnTo>
                  <a:pt x="1210" y="131822"/>
                </a:lnTo>
                <a:lnTo>
                  <a:pt x="0" y="140970"/>
                </a:lnTo>
                <a:lnTo>
                  <a:pt x="13533" y="164901"/>
                </a:lnTo>
                <a:lnTo>
                  <a:pt x="33020" y="185737"/>
                </a:lnTo>
                <a:lnTo>
                  <a:pt x="58221" y="198477"/>
                </a:lnTo>
                <a:lnTo>
                  <a:pt x="88900" y="198120"/>
                </a:lnTo>
                <a:lnTo>
                  <a:pt x="132238" y="179070"/>
                </a:lnTo>
                <a:lnTo>
                  <a:pt x="178375" y="131683"/>
                </a:lnTo>
                <a:lnTo>
                  <a:pt x="200163" y="74533"/>
                </a:lnTo>
                <a:lnTo>
                  <a:pt x="203200" y="38100"/>
                </a:lnTo>
                <a:lnTo>
                  <a:pt x="162619" y="20538"/>
                </a:lnTo>
                <a:lnTo>
                  <a:pt x="130968" y="15716"/>
                </a:lnTo>
                <a:lnTo>
                  <a:pt x="100508" y="12561"/>
                </a:lnTo>
                <a:lnTo>
                  <a:pt x="63500" y="0"/>
                </a:lnTo>
                <a:close/>
              </a:path>
            </a:pathLst>
          </a:custGeom>
          <a:ln w="9344">
            <a:solidFill>
              <a:srgbClr val="7F003F"/>
            </a:solidFill>
          </a:ln>
        </p:spPr>
        <p:txBody>
          <a:bodyPr wrap="square" lIns="0" tIns="0" rIns="0" bIns="0" rtlCol="0"/>
          <a:lstStyle/>
          <a:p>
            <a:endParaRPr/>
          </a:p>
        </p:txBody>
      </p:sp>
      <p:sp>
        <p:nvSpPr>
          <p:cNvPr id="495" name="object 495"/>
          <p:cNvSpPr/>
          <p:nvPr/>
        </p:nvSpPr>
        <p:spPr>
          <a:xfrm>
            <a:off x="4316729" y="25742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96" name="object 496"/>
          <p:cNvSpPr/>
          <p:nvPr/>
        </p:nvSpPr>
        <p:spPr>
          <a:xfrm>
            <a:off x="4611370" y="25412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497" name="object 497"/>
          <p:cNvSpPr/>
          <p:nvPr/>
        </p:nvSpPr>
        <p:spPr>
          <a:xfrm>
            <a:off x="4493259" y="2517139"/>
            <a:ext cx="203200" cy="199548"/>
          </a:xfrm>
          <a:prstGeom prst="rect">
            <a:avLst/>
          </a:prstGeom>
          <a:blipFill>
            <a:blip r:embed="rId121" cstate="print"/>
            <a:stretch>
              <a:fillRect/>
            </a:stretch>
          </a:blipFill>
        </p:spPr>
        <p:txBody>
          <a:bodyPr wrap="square" lIns="0" tIns="0" rIns="0" bIns="0" rtlCol="0"/>
          <a:lstStyle/>
          <a:p>
            <a:endParaRPr/>
          </a:p>
        </p:txBody>
      </p:sp>
      <p:sp>
        <p:nvSpPr>
          <p:cNvPr id="498" name="object 498"/>
          <p:cNvSpPr/>
          <p:nvPr/>
        </p:nvSpPr>
        <p:spPr>
          <a:xfrm>
            <a:off x="4493259" y="2515870"/>
            <a:ext cx="204470" cy="200660"/>
          </a:xfrm>
          <a:custGeom>
            <a:avLst/>
            <a:gdLst/>
            <a:ahLst/>
            <a:cxnLst/>
            <a:rect l="l" t="t" r="r" b="b"/>
            <a:pathLst>
              <a:path w="204470" h="200660">
                <a:moveTo>
                  <a:pt x="64769" y="0"/>
                </a:moveTo>
                <a:lnTo>
                  <a:pt x="28694" y="42326"/>
                </a:lnTo>
                <a:lnTo>
                  <a:pt x="11787" y="83304"/>
                </a:lnTo>
                <a:lnTo>
                  <a:pt x="1389" y="133072"/>
                </a:lnTo>
                <a:lnTo>
                  <a:pt x="0" y="142239"/>
                </a:lnTo>
                <a:lnTo>
                  <a:pt x="14267" y="166191"/>
                </a:lnTo>
                <a:lnTo>
                  <a:pt x="34131" y="187166"/>
                </a:lnTo>
                <a:lnTo>
                  <a:pt x="59471" y="200282"/>
                </a:lnTo>
                <a:lnTo>
                  <a:pt x="90169" y="200659"/>
                </a:lnTo>
                <a:lnTo>
                  <a:pt x="111065" y="192623"/>
                </a:lnTo>
                <a:lnTo>
                  <a:pt x="151427" y="170834"/>
                </a:lnTo>
                <a:lnTo>
                  <a:pt x="179645" y="133488"/>
                </a:lnTo>
                <a:lnTo>
                  <a:pt x="201433" y="75822"/>
                </a:lnTo>
                <a:lnTo>
                  <a:pt x="204469" y="39369"/>
                </a:lnTo>
                <a:lnTo>
                  <a:pt x="163889" y="21788"/>
                </a:lnTo>
                <a:lnTo>
                  <a:pt x="132238" y="16827"/>
                </a:lnTo>
                <a:lnTo>
                  <a:pt x="101778" y="13295"/>
                </a:lnTo>
                <a:lnTo>
                  <a:pt x="64769" y="0"/>
                </a:lnTo>
                <a:close/>
              </a:path>
            </a:pathLst>
          </a:custGeom>
          <a:ln w="9344">
            <a:solidFill>
              <a:srgbClr val="7F003F"/>
            </a:solidFill>
          </a:ln>
        </p:spPr>
        <p:txBody>
          <a:bodyPr wrap="square" lIns="0" tIns="0" rIns="0" bIns="0" rtlCol="0"/>
          <a:lstStyle/>
          <a:p>
            <a:endParaRPr/>
          </a:p>
        </p:txBody>
      </p:sp>
      <p:sp>
        <p:nvSpPr>
          <p:cNvPr id="499" name="object 499"/>
          <p:cNvSpPr/>
          <p:nvPr/>
        </p:nvSpPr>
        <p:spPr>
          <a:xfrm>
            <a:off x="4442459" y="26289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00" name="object 500"/>
          <p:cNvSpPr/>
          <p:nvPr/>
        </p:nvSpPr>
        <p:spPr>
          <a:xfrm>
            <a:off x="4738370" y="25971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01" name="object 501"/>
          <p:cNvSpPr/>
          <p:nvPr/>
        </p:nvSpPr>
        <p:spPr>
          <a:xfrm>
            <a:off x="4677409" y="2567939"/>
            <a:ext cx="201929" cy="198298"/>
          </a:xfrm>
          <a:prstGeom prst="rect">
            <a:avLst/>
          </a:prstGeom>
          <a:blipFill>
            <a:blip r:embed="rId122" cstate="print"/>
            <a:stretch>
              <a:fillRect/>
            </a:stretch>
          </a:blipFill>
        </p:spPr>
        <p:txBody>
          <a:bodyPr wrap="square" lIns="0" tIns="0" rIns="0" bIns="0" rtlCol="0"/>
          <a:lstStyle/>
          <a:p>
            <a:endParaRPr/>
          </a:p>
        </p:txBody>
      </p:sp>
      <p:sp>
        <p:nvSpPr>
          <p:cNvPr id="502" name="object 502"/>
          <p:cNvSpPr/>
          <p:nvPr/>
        </p:nvSpPr>
        <p:spPr>
          <a:xfrm>
            <a:off x="4677409" y="2566670"/>
            <a:ext cx="203200" cy="199390"/>
          </a:xfrm>
          <a:custGeom>
            <a:avLst/>
            <a:gdLst/>
            <a:ahLst/>
            <a:cxnLst/>
            <a:rect l="l" t="t" r="r" b="b"/>
            <a:pathLst>
              <a:path w="203200" h="199389">
                <a:moveTo>
                  <a:pt x="63500" y="0"/>
                </a:moveTo>
                <a:lnTo>
                  <a:pt x="28495" y="42326"/>
                </a:lnTo>
                <a:lnTo>
                  <a:pt x="11251" y="82569"/>
                </a:lnTo>
                <a:lnTo>
                  <a:pt x="1210" y="131822"/>
                </a:lnTo>
                <a:lnTo>
                  <a:pt x="0" y="140969"/>
                </a:lnTo>
                <a:lnTo>
                  <a:pt x="13553" y="164921"/>
                </a:lnTo>
                <a:lnTo>
                  <a:pt x="33178" y="185896"/>
                </a:lnTo>
                <a:lnTo>
                  <a:pt x="58757" y="199012"/>
                </a:lnTo>
                <a:lnTo>
                  <a:pt x="90169" y="199389"/>
                </a:lnTo>
                <a:lnTo>
                  <a:pt x="110331" y="191353"/>
                </a:lnTo>
                <a:lnTo>
                  <a:pt x="150177" y="169564"/>
                </a:lnTo>
                <a:lnTo>
                  <a:pt x="177839" y="132933"/>
                </a:lnTo>
                <a:lnTo>
                  <a:pt x="199985" y="75267"/>
                </a:lnTo>
                <a:lnTo>
                  <a:pt x="203200" y="38100"/>
                </a:lnTo>
                <a:lnTo>
                  <a:pt x="162619" y="21252"/>
                </a:lnTo>
                <a:lnTo>
                  <a:pt x="130968" y="16668"/>
                </a:lnTo>
                <a:lnTo>
                  <a:pt x="100508" y="13275"/>
                </a:lnTo>
                <a:lnTo>
                  <a:pt x="63500" y="0"/>
                </a:lnTo>
                <a:close/>
              </a:path>
            </a:pathLst>
          </a:custGeom>
          <a:ln w="9344">
            <a:solidFill>
              <a:srgbClr val="7F003F"/>
            </a:solidFill>
          </a:ln>
        </p:spPr>
        <p:txBody>
          <a:bodyPr wrap="square" lIns="0" tIns="0" rIns="0" bIns="0" rtlCol="0"/>
          <a:lstStyle/>
          <a:p>
            <a:endParaRPr/>
          </a:p>
        </p:txBody>
      </p:sp>
      <p:sp>
        <p:nvSpPr>
          <p:cNvPr id="503" name="object 503"/>
          <p:cNvSpPr/>
          <p:nvPr/>
        </p:nvSpPr>
        <p:spPr>
          <a:xfrm>
            <a:off x="4626609" y="26784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04" name="object 504"/>
          <p:cNvSpPr/>
          <p:nvPr/>
        </p:nvSpPr>
        <p:spPr>
          <a:xfrm>
            <a:off x="4919979" y="26466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05" name="object 505"/>
          <p:cNvSpPr/>
          <p:nvPr/>
        </p:nvSpPr>
        <p:spPr>
          <a:xfrm>
            <a:off x="4800600" y="2545079"/>
            <a:ext cx="204470" cy="200659"/>
          </a:xfrm>
          <a:prstGeom prst="rect">
            <a:avLst/>
          </a:prstGeom>
          <a:blipFill>
            <a:blip r:embed="rId123" cstate="print"/>
            <a:stretch>
              <a:fillRect/>
            </a:stretch>
          </a:blipFill>
        </p:spPr>
        <p:txBody>
          <a:bodyPr wrap="square" lIns="0" tIns="0" rIns="0" bIns="0" rtlCol="0"/>
          <a:lstStyle/>
          <a:p>
            <a:endParaRPr/>
          </a:p>
        </p:txBody>
      </p:sp>
      <p:sp>
        <p:nvSpPr>
          <p:cNvPr id="506" name="object 506"/>
          <p:cNvSpPr/>
          <p:nvPr/>
        </p:nvSpPr>
        <p:spPr>
          <a:xfrm>
            <a:off x="4800600" y="2545079"/>
            <a:ext cx="204470" cy="200660"/>
          </a:xfrm>
          <a:custGeom>
            <a:avLst/>
            <a:gdLst/>
            <a:ahLst/>
            <a:cxnLst/>
            <a:rect l="l" t="t" r="r" b="b"/>
            <a:pathLst>
              <a:path w="204470" h="200660">
                <a:moveTo>
                  <a:pt x="64770" y="0"/>
                </a:moveTo>
                <a:lnTo>
                  <a:pt x="28694" y="42326"/>
                </a:lnTo>
                <a:lnTo>
                  <a:pt x="11787" y="82569"/>
                </a:lnTo>
                <a:lnTo>
                  <a:pt x="1389" y="131822"/>
                </a:lnTo>
                <a:lnTo>
                  <a:pt x="0" y="140970"/>
                </a:lnTo>
                <a:lnTo>
                  <a:pt x="14267" y="165119"/>
                </a:lnTo>
                <a:lnTo>
                  <a:pt x="34131" y="186531"/>
                </a:lnTo>
                <a:lnTo>
                  <a:pt x="59471" y="200084"/>
                </a:lnTo>
                <a:lnTo>
                  <a:pt x="90170" y="200660"/>
                </a:lnTo>
                <a:lnTo>
                  <a:pt x="111065" y="192424"/>
                </a:lnTo>
                <a:lnTo>
                  <a:pt x="151427" y="169763"/>
                </a:lnTo>
                <a:lnTo>
                  <a:pt x="179645" y="132953"/>
                </a:lnTo>
                <a:lnTo>
                  <a:pt x="201433" y="75803"/>
                </a:lnTo>
                <a:lnTo>
                  <a:pt x="204470" y="39370"/>
                </a:lnTo>
                <a:lnTo>
                  <a:pt x="163889" y="21609"/>
                </a:lnTo>
                <a:lnTo>
                  <a:pt x="132238" y="16351"/>
                </a:lnTo>
                <a:lnTo>
                  <a:pt x="101778" y="12759"/>
                </a:lnTo>
                <a:lnTo>
                  <a:pt x="64770" y="0"/>
                </a:lnTo>
                <a:close/>
              </a:path>
            </a:pathLst>
          </a:custGeom>
          <a:ln w="9344">
            <a:solidFill>
              <a:srgbClr val="7F003F"/>
            </a:solidFill>
          </a:ln>
        </p:spPr>
        <p:txBody>
          <a:bodyPr wrap="square" lIns="0" tIns="0" rIns="0" bIns="0" rtlCol="0"/>
          <a:lstStyle/>
          <a:p>
            <a:endParaRPr/>
          </a:p>
        </p:txBody>
      </p:sp>
      <p:sp>
        <p:nvSpPr>
          <p:cNvPr id="507" name="object 507"/>
          <p:cNvSpPr/>
          <p:nvPr/>
        </p:nvSpPr>
        <p:spPr>
          <a:xfrm>
            <a:off x="4749800" y="26581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08" name="object 508"/>
          <p:cNvSpPr/>
          <p:nvPr/>
        </p:nvSpPr>
        <p:spPr>
          <a:xfrm>
            <a:off x="5045709" y="26263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09" name="object 509"/>
          <p:cNvSpPr/>
          <p:nvPr/>
        </p:nvSpPr>
        <p:spPr>
          <a:xfrm>
            <a:off x="5308600" y="2217420"/>
            <a:ext cx="199389" cy="199389"/>
          </a:xfrm>
          <a:prstGeom prst="rect">
            <a:avLst/>
          </a:prstGeom>
          <a:blipFill>
            <a:blip r:embed="rId124" cstate="print"/>
            <a:stretch>
              <a:fillRect/>
            </a:stretch>
          </a:blipFill>
        </p:spPr>
        <p:txBody>
          <a:bodyPr wrap="square" lIns="0" tIns="0" rIns="0" bIns="0" rtlCol="0"/>
          <a:lstStyle/>
          <a:p>
            <a:endParaRPr/>
          </a:p>
        </p:txBody>
      </p:sp>
      <p:sp>
        <p:nvSpPr>
          <p:cNvPr id="510" name="object 510"/>
          <p:cNvSpPr/>
          <p:nvPr/>
        </p:nvSpPr>
        <p:spPr>
          <a:xfrm>
            <a:off x="5307329" y="2217420"/>
            <a:ext cx="200660" cy="199390"/>
          </a:xfrm>
          <a:custGeom>
            <a:avLst/>
            <a:gdLst/>
            <a:ahLst/>
            <a:cxnLst/>
            <a:rect l="l" t="t" r="r" b="b"/>
            <a:pathLst>
              <a:path w="200660" h="199389">
                <a:moveTo>
                  <a:pt x="0" y="140969"/>
                </a:moveTo>
                <a:lnTo>
                  <a:pt x="13930" y="152697"/>
                </a:lnTo>
                <a:lnTo>
                  <a:pt x="27622" y="164306"/>
                </a:lnTo>
                <a:lnTo>
                  <a:pt x="41790" y="174724"/>
                </a:lnTo>
                <a:lnTo>
                  <a:pt x="81299" y="190281"/>
                </a:lnTo>
                <a:lnTo>
                  <a:pt x="130552" y="198417"/>
                </a:lnTo>
                <a:lnTo>
                  <a:pt x="139700" y="199389"/>
                </a:lnTo>
                <a:lnTo>
                  <a:pt x="163869" y="184725"/>
                </a:lnTo>
                <a:lnTo>
                  <a:pt x="185419" y="163988"/>
                </a:lnTo>
                <a:lnTo>
                  <a:pt x="199350" y="137775"/>
                </a:lnTo>
                <a:lnTo>
                  <a:pt x="200660" y="106679"/>
                </a:lnTo>
                <a:lnTo>
                  <a:pt x="194091" y="86717"/>
                </a:lnTo>
                <a:lnTo>
                  <a:pt x="173335" y="47744"/>
                </a:lnTo>
                <a:lnTo>
                  <a:pt x="137497" y="20716"/>
                </a:lnTo>
                <a:lnTo>
                  <a:pt x="80863" y="1349"/>
                </a:lnTo>
                <a:lnTo>
                  <a:pt x="44450" y="0"/>
                </a:lnTo>
                <a:lnTo>
                  <a:pt x="25360" y="41136"/>
                </a:lnTo>
                <a:lnTo>
                  <a:pt x="19367" y="72866"/>
                </a:lnTo>
                <a:lnTo>
                  <a:pt x="14803" y="103405"/>
                </a:lnTo>
                <a:lnTo>
                  <a:pt x="0" y="140969"/>
                </a:lnTo>
                <a:close/>
              </a:path>
            </a:pathLst>
          </a:custGeom>
          <a:ln w="9344">
            <a:solidFill>
              <a:srgbClr val="7F003F"/>
            </a:solidFill>
          </a:ln>
        </p:spPr>
        <p:txBody>
          <a:bodyPr wrap="square" lIns="0" tIns="0" rIns="0" bIns="0" rtlCol="0"/>
          <a:lstStyle/>
          <a:p>
            <a:endParaRPr/>
          </a:p>
        </p:txBody>
      </p:sp>
      <p:sp>
        <p:nvSpPr>
          <p:cNvPr id="511" name="object 511"/>
          <p:cNvSpPr/>
          <p:nvPr/>
        </p:nvSpPr>
        <p:spPr>
          <a:xfrm>
            <a:off x="5415279" y="24688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12" name="object 512"/>
          <p:cNvSpPr/>
          <p:nvPr/>
        </p:nvSpPr>
        <p:spPr>
          <a:xfrm>
            <a:off x="5394959" y="21742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13" name="object 513"/>
          <p:cNvSpPr/>
          <p:nvPr/>
        </p:nvSpPr>
        <p:spPr>
          <a:xfrm>
            <a:off x="5364479" y="2095500"/>
            <a:ext cx="201930" cy="199389"/>
          </a:xfrm>
          <a:prstGeom prst="rect">
            <a:avLst/>
          </a:prstGeom>
          <a:blipFill>
            <a:blip r:embed="rId125" cstate="print"/>
            <a:stretch>
              <a:fillRect/>
            </a:stretch>
          </a:blipFill>
        </p:spPr>
        <p:txBody>
          <a:bodyPr wrap="square" lIns="0" tIns="0" rIns="0" bIns="0" rtlCol="0"/>
          <a:lstStyle/>
          <a:p>
            <a:endParaRPr/>
          </a:p>
        </p:txBody>
      </p:sp>
      <p:sp>
        <p:nvSpPr>
          <p:cNvPr id="514" name="object 514"/>
          <p:cNvSpPr/>
          <p:nvPr/>
        </p:nvSpPr>
        <p:spPr>
          <a:xfrm>
            <a:off x="5364479" y="2094229"/>
            <a:ext cx="201930" cy="200660"/>
          </a:xfrm>
          <a:custGeom>
            <a:avLst/>
            <a:gdLst/>
            <a:ahLst/>
            <a:cxnLst/>
            <a:rect l="l" t="t" r="r" b="b"/>
            <a:pathLst>
              <a:path w="201929" h="200660">
                <a:moveTo>
                  <a:pt x="0" y="142240"/>
                </a:moveTo>
                <a:lnTo>
                  <a:pt x="13930" y="154146"/>
                </a:lnTo>
                <a:lnTo>
                  <a:pt x="27622" y="166052"/>
                </a:lnTo>
                <a:lnTo>
                  <a:pt x="41790" y="176530"/>
                </a:lnTo>
                <a:lnTo>
                  <a:pt x="81299" y="191551"/>
                </a:lnTo>
                <a:lnTo>
                  <a:pt x="130552" y="199687"/>
                </a:lnTo>
                <a:lnTo>
                  <a:pt x="139700" y="200660"/>
                </a:lnTo>
                <a:lnTo>
                  <a:pt x="164603" y="185439"/>
                </a:lnTo>
                <a:lnTo>
                  <a:pt x="186531" y="164623"/>
                </a:lnTo>
                <a:lnTo>
                  <a:pt x="200600" y="138330"/>
                </a:lnTo>
                <a:lnTo>
                  <a:pt x="201930" y="106680"/>
                </a:lnTo>
                <a:lnTo>
                  <a:pt x="195560" y="86717"/>
                </a:lnTo>
                <a:lnTo>
                  <a:pt x="175676" y="47744"/>
                </a:lnTo>
                <a:lnTo>
                  <a:pt x="139303" y="21252"/>
                </a:lnTo>
                <a:lnTo>
                  <a:pt x="82153" y="1527"/>
                </a:lnTo>
                <a:lnTo>
                  <a:pt x="45720" y="0"/>
                </a:lnTo>
                <a:lnTo>
                  <a:pt x="26431" y="41870"/>
                </a:lnTo>
                <a:lnTo>
                  <a:pt x="20002" y="73977"/>
                </a:lnTo>
                <a:lnTo>
                  <a:pt x="15001" y="104655"/>
                </a:lnTo>
                <a:lnTo>
                  <a:pt x="0" y="142240"/>
                </a:lnTo>
                <a:close/>
              </a:path>
            </a:pathLst>
          </a:custGeom>
          <a:ln w="9344">
            <a:solidFill>
              <a:srgbClr val="7F003F"/>
            </a:solidFill>
          </a:ln>
        </p:spPr>
        <p:txBody>
          <a:bodyPr wrap="square" lIns="0" tIns="0" rIns="0" bIns="0" rtlCol="0"/>
          <a:lstStyle/>
          <a:p>
            <a:endParaRPr/>
          </a:p>
        </p:txBody>
      </p:sp>
      <p:sp>
        <p:nvSpPr>
          <p:cNvPr id="515" name="object 515"/>
          <p:cNvSpPr/>
          <p:nvPr/>
        </p:nvSpPr>
        <p:spPr>
          <a:xfrm>
            <a:off x="5473700" y="23469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16" name="object 516"/>
          <p:cNvSpPr/>
          <p:nvPr/>
        </p:nvSpPr>
        <p:spPr>
          <a:xfrm>
            <a:off x="5453379" y="20523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17" name="object 517"/>
          <p:cNvSpPr/>
          <p:nvPr/>
        </p:nvSpPr>
        <p:spPr>
          <a:xfrm>
            <a:off x="5417820" y="1917700"/>
            <a:ext cx="200659" cy="200660"/>
          </a:xfrm>
          <a:prstGeom prst="rect">
            <a:avLst/>
          </a:prstGeom>
          <a:blipFill>
            <a:blip r:embed="rId126" cstate="print"/>
            <a:stretch>
              <a:fillRect/>
            </a:stretch>
          </a:blipFill>
        </p:spPr>
        <p:txBody>
          <a:bodyPr wrap="square" lIns="0" tIns="0" rIns="0" bIns="0" rtlCol="0"/>
          <a:lstStyle/>
          <a:p>
            <a:endParaRPr/>
          </a:p>
        </p:txBody>
      </p:sp>
      <p:sp>
        <p:nvSpPr>
          <p:cNvPr id="518" name="object 518"/>
          <p:cNvSpPr/>
          <p:nvPr/>
        </p:nvSpPr>
        <p:spPr>
          <a:xfrm>
            <a:off x="5417820" y="1917700"/>
            <a:ext cx="201930" cy="199390"/>
          </a:xfrm>
          <a:custGeom>
            <a:avLst/>
            <a:gdLst/>
            <a:ahLst/>
            <a:cxnLst/>
            <a:rect l="l" t="t" r="r" b="b"/>
            <a:pathLst>
              <a:path w="201929" h="199389">
                <a:moveTo>
                  <a:pt x="0" y="142239"/>
                </a:moveTo>
                <a:lnTo>
                  <a:pt x="13751" y="153967"/>
                </a:lnTo>
                <a:lnTo>
                  <a:pt x="27146" y="165576"/>
                </a:lnTo>
                <a:lnTo>
                  <a:pt x="41255" y="175994"/>
                </a:lnTo>
                <a:lnTo>
                  <a:pt x="80764" y="191353"/>
                </a:lnTo>
                <a:lnTo>
                  <a:pt x="130373" y="198616"/>
                </a:lnTo>
                <a:lnTo>
                  <a:pt x="139700" y="199389"/>
                </a:lnTo>
                <a:lnTo>
                  <a:pt x="163889" y="184904"/>
                </a:lnTo>
                <a:lnTo>
                  <a:pt x="185578" y="164464"/>
                </a:lnTo>
                <a:lnTo>
                  <a:pt x="199886" y="138310"/>
                </a:lnTo>
                <a:lnTo>
                  <a:pt x="201929" y="106679"/>
                </a:lnTo>
                <a:lnTo>
                  <a:pt x="194825" y="86717"/>
                </a:lnTo>
                <a:lnTo>
                  <a:pt x="174426" y="47744"/>
                </a:lnTo>
                <a:lnTo>
                  <a:pt x="138747" y="21252"/>
                </a:lnTo>
                <a:lnTo>
                  <a:pt x="81597" y="1527"/>
                </a:lnTo>
                <a:lnTo>
                  <a:pt x="44450" y="0"/>
                </a:lnTo>
                <a:lnTo>
                  <a:pt x="25360" y="41334"/>
                </a:lnTo>
                <a:lnTo>
                  <a:pt x="19367" y="73501"/>
                </a:lnTo>
                <a:lnTo>
                  <a:pt x="14803" y="104477"/>
                </a:lnTo>
                <a:lnTo>
                  <a:pt x="0" y="142239"/>
                </a:lnTo>
                <a:close/>
              </a:path>
            </a:pathLst>
          </a:custGeom>
          <a:ln w="9344">
            <a:solidFill>
              <a:srgbClr val="7F003F"/>
            </a:solidFill>
          </a:ln>
        </p:spPr>
        <p:txBody>
          <a:bodyPr wrap="square" lIns="0" tIns="0" rIns="0" bIns="0" rtlCol="0"/>
          <a:lstStyle/>
          <a:p>
            <a:endParaRPr/>
          </a:p>
        </p:txBody>
      </p:sp>
      <p:sp>
        <p:nvSpPr>
          <p:cNvPr id="519" name="object 519"/>
          <p:cNvSpPr/>
          <p:nvPr/>
        </p:nvSpPr>
        <p:spPr>
          <a:xfrm>
            <a:off x="5525770" y="21704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0" name="object 520"/>
          <p:cNvSpPr/>
          <p:nvPr/>
        </p:nvSpPr>
        <p:spPr>
          <a:xfrm>
            <a:off x="5505450" y="18757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1" name="object 521"/>
          <p:cNvSpPr/>
          <p:nvPr/>
        </p:nvSpPr>
        <p:spPr>
          <a:xfrm>
            <a:off x="5394959" y="1797050"/>
            <a:ext cx="201929" cy="200660"/>
          </a:xfrm>
          <a:prstGeom prst="rect">
            <a:avLst/>
          </a:prstGeom>
          <a:blipFill>
            <a:blip r:embed="rId127" cstate="print"/>
            <a:stretch>
              <a:fillRect/>
            </a:stretch>
          </a:blipFill>
        </p:spPr>
        <p:txBody>
          <a:bodyPr wrap="square" lIns="0" tIns="0" rIns="0" bIns="0" rtlCol="0"/>
          <a:lstStyle/>
          <a:p>
            <a:endParaRPr/>
          </a:p>
        </p:txBody>
      </p:sp>
      <p:sp>
        <p:nvSpPr>
          <p:cNvPr id="522" name="object 522"/>
          <p:cNvSpPr/>
          <p:nvPr/>
        </p:nvSpPr>
        <p:spPr>
          <a:xfrm>
            <a:off x="5394959" y="1797050"/>
            <a:ext cx="203200" cy="200660"/>
          </a:xfrm>
          <a:custGeom>
            <a:avLst/>
            <a:gdLst/>
            <a:ahLst/>
            <a:cxnLst/>
            <a:rect l="l" t="t" r="r" b="b"/>
            <a:pathLst>
              <a:path w="203200" h="200660">
                <a:moveTo>
                  <a:pt x="0" y="142239"/>
                </a:moveTo>
                <a:lnTo>
                  <a:pt x="13930" y="154146"/>
                </a:lnTo>
                <a:lnTo>
                  <a:pt x="27622" y="166052"/>
                </a:lnTo>
                <a:lnTo>
                  <a:pt x="41790" y="176529"/>
                </a:lnTo>
                <a:lnTo>
                  <a:pt x="81299" y="191551"/>
                </a:lnTo>
                <a:lnTo>
                  <a:pt x="130552" y="199687"/>
                </a:lnTo>
                <a:lnTo>
                  <a:pt x="139700" y="200660"/>
                </a:lnTo>
                <a:lnTo>
                  <a:pt x="164802" y="185261"/>
                </a:lnTo>
                <a:lnTo>
                  <a:pt x="187166" y="164147"/>
                </a:lnTo>
                <a:lnTo>
                  <a:pt x="201672" y="137794"/>
                </a:lnTo>
                <a:lnTo>
                  <a:pt x="203200" y="106679"/>
                </a:lnTo>
                <a:lnTo>
                  <a:pt x="196095" y="86717"/>
                </a:lnTo>
                <a:lnTo>
                  <a:pt x="175696" y="47744"/>
                </a:lnTo>
                <a:lnTo>
                  <a:pt x="140037" y="20538"/>
                </a:lnTo>
                <a:lnTo>
                  <a:pt x="83403" y="813"/>
                </a:lnTo>
                <a:lnTo>
                  <a:pt x="46989" y="0"/>
                </a:lnTo>
                <a:lnTo>
                  <a:pt x="27146" y="41870"/>
                </a:lnTo>
                <a:lnTo>
                  <a:pt x="20637" y="73977"/>
                </a:lnTo>
                <a:lnTo>
                  <a:pt x="15557" y="104655"/>
                </a:lnTo>
                <a:lnTo>
                  <a:pt x="0" y="142239"/>
                </a:lnTo>
                <a:close/>
              </a:path>
            </a:pathLst>
          </a:custGeom>
          <a:ln w="9344">
            <a:solidFill>
              <a:srgbClr val="7F003F"/>
            </a:solidFill>
          </a:ln>
        </p:spPr>
        <p:txBody>
          <a:bodyPr wrap="square" lIns="0" tIns="0" rIns="0" bIns="0" rtlCol="0"/>
          <a:lstStyle/>
          <a:p>
            <a:endParaRPr/>
          </a:p>
        </p:txBody>
      </p:sp>
      <p:sp>
        <p:nvSpPr>
          <p:cNvPr id="523" name="object 523"/>
          <p:cNvSpPr/>
          <p:nvPr/>
        </p:nvSpPr>
        <p:spPr>
          <a:xfrm>
            <a:off x="5504179" y="20497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4" name="object 524"/>
          <p:cNvSpPr/>
          <p:nvPr/>
        </p:nvSpPr>
        <p:spPr>
          <a:xfrm>
            <a:off x="5485129" y="1753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5" name="object 525"/>
          <p:cNvSpPr/>
          <p:nvPr/>
        </p:nvSpPr>
        <p:spPr>
          <a:xfrm>
            <a:off x="5121909" y="2463800"/>
            <a:ext cx="200660" cy="200660"/>
          </a:xfrm>
          <a:prstGeom prst="rect">
            <a:avLst/>
          </a:prstGeom>
          <a:blipFill>
            <a:blip r:embed="rId128" cstate="print"/>
            <a:stretch>
              <a:fillRect/>
            </a:stretch>
          </a:blipFill>
        </p:spPr>
        <p:txBody>
          <a:bodyPr wrap="square" lIns="0" tIns="0" rIns="0" bIns="0" rtlCol="0"/>
          <a:lstStyle/>
          <a:p>
            <a:endParaRPr/>
          </a:p>
        </p:txBody>
      </p:sp>
      <p:sp>
        <p:nvSpPr>
          <p:cNvPr id="526" name="object 526"/>
          <p:cNvSpPr/>
          <p:nvPr/>
        </p:nvSpPr>
        <p:spPr>
          <a:xfrm>
            <a:off x="5121909" y="2465070"/>
            <a:ext cx="200660" cy="199390"/>
          </a:xfrm>
          <a:custGeom>
            <a:avLst/>
            <a:gdLst/>
            <a:ahLst/>
            <a:cxnLst/>
            <a:rect l="l" t="t" r="r" b="b"/>
            <a:pathLst>
              <a:path w="200660" h="199389">
                <a:moveTo>
                  <a:pt x="0" y="140969"/>
                </a:moveTo>
                <a:lnTo>
                  <a:pt x="13751" y="152697"/>
                </a:lnTo>
                <a:lnTo>
                  <a:pt x="27146" y="164306"/>
                </a:lnTo>
                <a:lnTo>
                  <a:pt x="41255" y="174724"/>
                </a:lnTo>
                <a:lnTo>
                  <a:pt x="80764" y="190281"/>
                </a:lnTo>
                <a:lnTo>
                  <a:pt x="130373" y="198417"/>
                </a:lnTo>
                <a:lnTo>
                  <a:pt x="139700" y="199389"/>
                </a:lnTo>
                <a:lnTo>
                  <a:pt x="163869" y="184725"/>
                </a:lnTo>
                <a:lnTo>
                  <a:pt x="185419" y="163988"/>
                </a:lnTo>
                <a:lnTo>
                  <a:pt x="199350" y="137775"/>
                </a:lnTo>
                <a:lnTo>
                  <a:pt x="200660" y="106679"/>
                </a:lnTo>
                <a:lnTo>
                  <a:pt x="194091" y="86717"/>
                </a:lnTo>
                <a:lnTo>
                  <a:pt x="173335" y="47744"/>
                </a:lnTo>
                <a:lnTo>
                  <a:pt x="137497" y="20716"/>
                </a:lnTo>
                <a:lnTo>
                  <a:pt x="80863" y="1349"/>
                </a:lnTo>
                <a:lnTo>
                  <a:pt x="44450" y="0"/>
                </a:lnTo>
                <a:lnTo>
                  <a:pt x="25360" y="41136"/>
                </a:lnTo>
                <a:lnTo>
                  <a:pt x="19367" y="72866"/>
                </a:lnTo>
                <a:lnTo>
                  <a:pt x="14803" y="103405"/>
                </a:lnTo>
                <a:lnTo>
                  <a:pt x="0" y="140969"/>
                </a:lnTo>
                <a:close/>
              </a:path>
            </a:pathLst>
          </a:custGeom>
          <a:ln w="9344">
            <a:solidFill>
              <a:srgbClr val="7F003F"/>
            </a:solidFill>
          </a:ln>
        </p:spPr>
        <p:txBody>
          <a:bodyPr wrap="square" lIns="0" tIns="0" rIns="0" bIns="0" rtlCol="0"/>
          <a:lstStyle/>
          <a:p>
            <a:endParaRPr/>
          </a:p>
        </p:txBody>
      </p:sp>
      <p:sp>
        <p:nvSpPr>
          <p:cNvPr id="527" name="object 527"/>
          <p:cNvSpPr/>
          <p:nvPr/>
        </p:nvSpPr>
        <p:spPr>
          <a:xfrm>
            <a:off x="5229859" y="27165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8" name="object 528"/>
          <p:cNvSpPr/>
          <p:nvPr/>
        </p:nvSpPr>
        <p:spPr>
          <a:xfrm>
            <a:off x="5209540" y="24218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29" name="object 529"/>
          <p:cNvSpPr/>
          <p:nvPr/>
        </p:nvSpPr>
        <p:spPr>
          <a:xfrm>
            <a:off x="5213350" y="2345689"/>
            <a:ext cx="201929" cy="199389"/>
          </a:xfrm>
          <a:prstGeom prst="rect">
            <a:avLst/>
          </a:prstGeom>
          <a:blipFill>
            <a:blip r:embed="rId129" cstate="print"/>
            <a:stretch>
              <a:fillRect/>
            </a:stretch>
          </a:blipFill>
        </p:spPr>
        <p:txBody>
          <a:bodyPr wrap="square" lIns="0" tIns="0" rIns="0" bIns="0" rtlCol="0"/>
          <a:lstStyle/>
          <a:p>
            <a:endParaRPr/>
          </a:p>
        </p:txBody>
      </p:sp>
      <p:sp>
        <p:nvSpPr>
          <p:cNvPr id="530" name="object 530"/>
          <p:cNvSpPr/>
          <p:nvPr/>
        </p:nvSpPr>
        <p:spPr>
          <a:xfrm>
            <a:off x="5213350" y="2344420"/>
            <a:ext cx="201930" cy="200660"/>
          </a:xfrm>
          <a:custGeom>
            <a:avLst/>
            <a:gdLst/>
            <a:ahLst/>
            <a:cxnLst/>
            <a:rect l="l" t="t" r="r" b="b"/>
            <a:pathLst>
              <a:path w="201929" h="200660">
                <a:moveTo>
                  <a:pt x="0" y="142239"/>
                </a:moveTo>
                <a:lnTo>
                  <a:pt x="13930" y="154146"/>
                </a:lnTo>
                <a:lnTo>
                  <a:pt x="27622" y="166052"/>
                </a:lnTo>
                <a:lnTo>
                  <a:pt x="41790" y="176529"/>
                </a:lnTo>
                <a:lnTo>
                  <a:pt x="81299" y="191551"/>
                </a:lnTo>
                <a:lnTo>
                  <a:pt x="130552" y="199687"/>
                </a:lnTo>
                <a:lnTo>
                  <a:pt x="139700" y="200659"/>
                </a:lnTo>
                <a:lnTo>
                  <a:pt x="164603" y="185439"/>
                </a:lnTo>
                <a:lnTo>
                  <a:pt x="186531" y="164623"/>
                </a:lnTo>
                <a:lnTo>
                  <a:pt x="200600" y="138330"/>
                </a:lnTo>
                <a:lnTo>
                  <a:pt x="201929" y="106679"/>
                </a:lnTo>
                <a:lnTo>
                  <a:pt x="195361" y="86717"/>
                </a:lnTo>
                <a:lnTo>
                  <a:pt x="174605" y="47744"/>
                </a:lnTo>
                <a:lnTo>
                  <a:pt x="138945" y="21252"/>
                </a:lnTo>
                <a:lnTo>
                  <a:pt x="82669" y="1527"/>
                </a:lnTo>
                <a:lnTo>
                  <a:pt x="45720" y="0"/>
                </a:lnTo>
                <a:lnTo>
                  <a:pt x="26431" y="41870"/>
                </a:lnTo>
                <a:lnTo>
                  <a:pt x="20002" y="73977"/>
                </a:lnTo>
                <a:lnTo>
                  <a:pt x="15001" y="104655"/>
                </a:lnTo>
                <a:lnTo>
                  <a:pt x="0" y="142239"/>
                </a:lnTo>
                <a:close/>
              </a:path>
            </a:pathLst>
          </a:custGeom>
          <a:ln w="9344">
            <a:solidFill>
              <a:srgbClr val="7F003F"/>
            </a:solidFill>
          </a:ln>
        </p:spPr>
        <p:txBody>
          <a:bodyPr wrap="square" lIns="0" tIns="0" rIns="0" bIns="0" rtlCol="0"/>
          <a:lstStyle/>
          <a:p>
            <a:endParaRPr/>
          </a:p>
        </p:txBody>
      </p:sp>
      <p:sp>
        <p:nvSpPr>
          <p:cNvPr id="531" name="object 531"/>
          <p:cNvSpPr/>
          <p:nvPr/>
        </p:nvSpPr>
        <p:spPr>
          <a:xfrm>
            <a:off x="5321300" y="25971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32" name="object 532"/>
          <p:cNvSpPr/>
          <p:nvPr/>
        </p:nvSpPr>
        <p:spPr>
          <a:xfrm>
            <a:off x="5302250" y="23025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33" name="object 533"/>
          <p:cNvSpPr/>
          <p:nvPr/>
        </p:nvSpPr>
        <p:spPr>
          <a:xfrm>
            <a:off x="5240020" y="1405889"/>
            <a:ext cx="200659" cy="199389"/>
          </a:xfrm>
          <a:prstGeom prst="rect">
            <a:avLst/>
          </a:prstGeom>
          <a:blipFill>
            <a:blip r:embed="rId130" cstate="print"/>
            <a:stretch>
              <a:fillRect/>
            </a:stretch>
          </a:blipFill>
        </p:spPr>
        <p:txBody>
          <a:bodyPr wrap="square" lIns="0" tIns="0" rIns="0" bIns="0" rtlCol="0"/>
          <a:lstStyle/>
          <a:p>
            <a:endParaRPr/>
          </a:p>
        </p:txBody>
      </p:sp>
      <p:sp>
        <p:nvSpPr>
          <p:cNvPr id="534" name="object 534"/>
          <p:cNvSpPr/>
          <p:nvPr/>
        </p:nvSpPr>
        <p:spPr>
          <a:xfrm>
            <a:off x="5240020" y="1405889"/>
            <a:ext cx="201930" cy="199390"/>
          </a:xfrm>
          <a:custGeom>
            <a:avLst/>
            <a:gdLst/>
            <a:ahLst/>
            <a:cxnLst/>
            <a:rect l="l" t="t" r="r" b="b"/>
            <a:pathLst>
              <a:path w="201929" h="199390">
                <a:moveTo>
                  <a:pt x="0" y="140970"/>
                </a:moveTo>
                <a:lnTo>
                  <a:pt x="13751" y="152876"/>
                </a:lnTo>
                <a:lnTo>
                  <a:pt x="27146" y="164782"/>
                </a:lnTo>
                <a:lnTo>
                  <a:pt x="41255" y="175260"/>
                </a:lnTo>
                <a:lnTo>
                  <a:pt x="80764" y="190281"/>
                </a:lnTo>
                <a:lnTo>
                  <a:pt x="130373" y="198417"/>
                </a:lnTo>
                <a:lnTo>
                  <a:pt x="139700" y="199389"/>
                </a:lnTo>
                <a:lnTo>
                  <a:pt x="163889" y="184725"/>
                </a:lnTo>
                <a:lnTo>
                  <a:pt x="185578" y="163988"/>
                </a:lnTo>
                <a:lnTo>
                  <a:pt x="199886" y="137775"/>
                </a:lnTo>
                <a:lnTo>
                  <a:pt x="201929" y="106680"/>
                </a:lnTo>
                <a:lnTo>
                  <a:pt x="194825" y="86181"/>
                </a:lnTo>
                <a:lnTo>
                  <a:pt x="174426" y="47565"/>
                </a:lnTo>
                <a:lnTo>
                  <a:pt x="138211" y="20716"/>
                </a:lnTo>
                <a:lnTo>
                  <a:pt x="81418" y="1349"/>
                </a:lnTo>
                <a:lnTo>
                  <a:pt x="44450" y="0"/>
                </a:lnTo>
                <a:lnTo>
                  <a:pt x="25181" y="41136"/>
                </a:lnTo>
                <a:lnTo>
                  <a:pt x="18891" y="72866"/>
                </a:lnTo>
                <a:lnTo>
                  <a:pt x="14267" y="103405"/>
                </a:lnTo>
                <a:lnTo>
                  <a:pt x="0" y="140970"/>
                </a:lnTo>
                <a:close/>
              </a:path>
            </a:pathLst>
          </a:custGeom>
          <a:ln w="9344">
            <a:solidFill>
              <a:srgbClr val="7F003F"/>
            </a:solidFill>
          </a:ln>
        </p:spPr>
        <p:txBody>
          <a:bodyPr wrap="square" lIns="0" tIns="0" rIns="0" bIns="0" rtlCol="0"/>
          <a:lstStyle/>
          <a:p>
            <a:endParaRPr/>
          </a:p>
        </p:txBody>
      </p:sp>
      <p:sp>
        <p:nvSpPr>
          <p:cNvPr id="535" name="object 535"/>
          <p:cNvSpPr/>
          <p:nvPr/>
        </p:nvSpPr>
        <p:spPr>
          <a:xfrm>
            <a:off x="5347970" y="16573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36" name="object 536"/>
          <p:cNvSpPr/>
          <p:nvPr/>
        </p:nvSpPr>
        <p:spPr>
          <a:xfrm>
            <a:off x="5327650" y="13627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37" name="object 537"/>
          <p:cNvSpPr/>
          <p:nvPr/>
        </p:nvSpPr>
        <p:spPr>
          <a:xfrm>
            <a:off x="5411470" y="1676400"/>
            <a:ext cx="201929" cy="200660"/>
          </a:xfrm>
          <a:prstGeom prst="rect">
            <a:avLst/>
          </a:prstGeom>
          <a:blipFill>
            <a:blip r:embed="rId131" cstate="print"/>
            <a:stretch>
              <a:fillRect/>
            </a:stretch>
          </a:blipFill>
        </p:spPr>
        <p:txBody>
          <a:bodyPr wrap="square" lIns="0" tIns="0" rIns="0" bIns="0" rtlCol="0"/>
          <a:lstStyle/>
          <a:p>
            <a:endParaRPr/>
          </a:p>
        </p:txBody>
      </p:sp>
      <p:sp>
        <p:nvSpPr>
          <p:cNvPr id="538" name="object 538"/>
          <p:cNvSpPr/>
          <p:nvPr/>
        </p:nvSpPr>
        <p:spPr>
          <a:xfrm>
            <a:off x="5411470" y="1676400"/>
            <a:ext cx="201930" cy="200660"/>
          </a:xfrm>
          <a:custGeom>
            <a:avLst/>
            <a:gdLst/>
            <a:ahLst/>
            <a:cxnLst/>
            <a:rect l="l" t="t" r="r" b="b"/>
            <a:pathLst>
              <a:path w="201929" h="200660">
                <a:moveTo>
                  <a:pt x="0" y="142239"/>
                </a:moveTo>
                <a:lnTo>
                  <a:pt x="41076" y="176529"/>
                </a:lnTo>
                <a:lnTo>
                  <a:pt x="80565" y="191551"/>
                </a:lnTo>
                <a:lnTo>
                  <a:pt x="129301" y="199687"/>
                </a:lnTo>
                <a:lnTo>
                  <a:pt x="138429" y="200660"/>
                </a:lnTo>
                <a:lnTo>
                  <a:pt x="163532" y="185995"/>
                </a:lnTo>
                <a:lnTo>
                  <a:pt x="185896" y="165258"/>
                </a:lnTo>
                <a:lnTo>
                  <a:pt x="200402" y="139045"/>
                </a:lnTo>
                <a:lnTo>
                  <a:pt x="201929" y="107950"/>
                </a:lnTo>
                <a:lnTo>
                  <a:pt x="194825" y="87252"/>
                </a:lnTo>
                <a:lnTo>
                  <a:pt x="174426" y="47763"/>
                </a:lnTo>
                <a:lnTo>
                  <a:pt x="138211" y="21252"/>
                </a:lnTo>
                <a:lnTo>
                  <a:pt x="81418" y="1527"/>
                </a:lnTo>
                <a:lnTo>
                  <a:pt x="44450" y="0"/>
                </a:lnTo>
                <a:lnTo>
                  <a:pt x="25181" y="41870"/>
                </a:lnTo>
                <a:lnTo>
                  <a:pt x="18891" y="73977"/>
                </a:lnTo>
                <a:lnTo>
                  <a:pt x="14267" y="104655"/>
                </a:lnTo>
                <a:lnTo>
                  <a:pt x="0" y="142239"/>
                </a:lnTo>
                <a:close/>
              </a:path>
            </a:pathLst>
          </a:custGeom>
          <a:ln w="9344">
            <a:solidFill>
              <a:srgbClr val="7F003F"/>
            </a:solidFill>
          </a:ln>
        </p:spPr>
        <p:txBody>
          <a:bodyPr wrap="square" lIns="0" tIns="0" rIns="0" bIns="0" rtlCol="0"/>
          <a:lstStyle/>
          <a:p>
            <a:endParaRPr/>
          </a:p>
        </p:txBody>
      </p:sp>
      <p:sp>
        <p:nvSpPr>
          <p:cNvPr id="539" name="object 539"/>
          <p:cNvSpPr/>
          <p:nvPr/>
        </p:nvSpPr>
        <p:spPr>
          <a:xfrm>
            <a:off x="5519420" y="19291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40" name="object 540"/>
          <p:cNvSpPr/>
          <p:nvPr/>
        </p:nvSpPr>
        <p:spPr>
          <a:xfrm>
            <a:off x="5499100" y="16344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41" name="object 541"/>
          <p:cNvSpPr/>
          <p:nvPr/>
        </p:nvSpPr>
        <p:spPr>
          <a:xfrm>
            <a:off x="5208270" y="2396489"/>
            <a:ext cx="204469" cy="199548"/>
          </a:xfrm>
          <a:prstGeom prst="rect">
            <a:avLst/>
          </a:prstGeom>
          <a:blipFill>
            <a:blip r:embed="rId132" cstate="print"/>
            <a:stretch>
              <a:fillRect/>
            </a:stretch>
          </a:blipFill>
        </p:spPr>
        <p:txBody>
          <a:bodyPr wrap="square" lIns="0" tIns="0" rIns="0" bIns="0" rtlCol="0"/>
          <a:lstStyle/>
          <a:p>
            <a:endParaRPr/>
          </a:p>
        </p:txBody>
      </p:sp>
      <p:sp>
        <p:nvSpPr>
          <p:cNvPr id="542" name="object 542"/>
          <p:cNvSpPr/>
          <p:nvPr/>
        </p:nvSpPr>
        <p:spPr>
          <a:xfrm>
            <a:off x="5209540" y="2395220"/>
            <a:ext cx="203200" cy="200660"/>
          </a:xfrm>
          <a:custGeom>
            <a:avLst/>
            <a:gdLst/>
            <a:ahLst/>
            <a:cxnLst/>
            <a:rect l="l" t="t" r="r" b="b"/>
            <a:pathLst>
              <a:path w="203200" h="200660">
                <a:moveTo>
                  <a:pt x="63500" y="0"/>
                </a:moveTo>
                <a:lnTo>
                  <a:pt x="27424" y="43398"/>
                </a:lnTo>
                <a:lnTo>
                  <a:pt x="10715" y="83839"/>
                </a:lnTo>
                <a:lnTo>
                  <a:pt x="1190" y="133092"/>
                </a:lnTo>
                <a:lnTo>
                  <a:pt x="0" y="142239"/>
                </a:lnTo>
                <a:lnTo>
                  <a:pt x="13553" y="166191"/>
                </a:lnTo>
                <a:lnTo>
                  <a:pt x="33178" y="187166"/>
                </a:lnTo>
                <a:lnTo>
                  <a:pt x="58757" y="200282"/>
                </a:lnTo>
                <a:lnTo>
                  <a:pt x="90170" y="200659"/>
                </a:lnTo>
                <a:lnTo>
                  <a:pt x="110331" y="193159"/>
                </a:lnTo>
                <a:lnTo>
                  <a:pt x="150177" y="171013"/>
                </a:lnTo>
                <a:lnTo>
                  <a:pt x="178554" y="133667"/>
                </a:lnTo>
                <a:lnTo>
                  <a:pt x="200699" y="76358"/>
                </a:lnTo>
                <a:lnTo>
                  <a:pt x="203200" y="39369"/>
                </a:lnTo>
                <a:lnTo>
                  <a:pt x="162619" y="21788"/>
                </a:lnTo>
                <a:lnTo>
                  <a:pt x="130968" y="16827"/>
                </a:lnTo>
                <a:lnTo>
                  <a:pt x="100508" y="13295"/>
                </a:lnTo>
                <a:lnTo>
                  <a:pt x="63500" y="0"/>
                </a:lnTo>
                <a:close/>
              </a:path>
            </a:pathLst>
          </a:custGeom>
          <a:ln w="9344">
            <a:solidFill>
              <a:srgbClr val="7F003F"/>
            </a:solidFill>
          </a:ln>
        </p:spPr>
        <p:txBody>
          <a:bodyPr wrap="square" lIns="0" tIns="0" rIns="0" bIns="0" rtlCol="0"/>
          <a:lstStyle/>
          <a:p>
            <a:endParaRPr/>
          </a:p>
        </p:txBody>
      </p:sp>
      <p:sp>
        <p:nvSpPr>
          <p:cNvPr id="543" name="object 543"/>
          <p:cNvSpPr/>
          <p:nvPr/>
        </p:nvSpPr>
        <p:spPr>
          <a:xfrm>
            <a:off x="5157470" y="25082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44" name="object 544"/>
          <p:cNvSpPr/>
          <p:nvPr/>
        </p:nvSpPr>
        <p:spPr>
          <a:xfrm>
            <a:off x="5453379" y="24765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45" name="object 545"/>
          <p:cNvSpPr/>
          <p:nvPr/>
        </p:nvSpPr>
        <p:spPr>
          <a:xfrm>
            <a:off x="5083809" y="2481579"/>
            <a:ext cx="203200" cy="200660"/>
          </a:xfrm>
          <a:prstGeom prst="rect">
            <a:avLst/>
          </a:prstGeom>
          <a:blipFill>
            <a:blip r:embed="rId133" cstate="print"/>
            <a:stretch>
              <a:fillRect/>
            </a:stretch>
          </a:blipFill>
        </p:spPr>
        <p:txBody>
          <a:bodyPr wrap="square" lIns="0" tIns="0" rIns="0" bIns="0" rtlCol="0"/>
          <a:lstStyle/>
          <a:p>
            <a:endParaRPr/>
          </a:p>
        </p:txBody>
      </p:sp>
      <p:sp>
        <p:nvSpPr>
          <p:cNvPr id="546" name="object 546"/>
          <p:cNvSpPr/>
          <p:nvPr/>
        </p:nvSpPr>
        <p:spPr>
          <a:xfrm>
            <a:off x="5083809" y="2481579"/>
            <a:ext cx="204470" cy="200025"/>
          </a:xfrm>
          <a:custGeom>
            <a:avLst/>
            <a:gdLst/>
            <a:ahLst/>
            <a:cxnLst/>
            <a:rect l="l" t="t" r="r" b="b"/>
            <a:pathLst>
              <a:path w="204470" h="200025">
                <a:moveTo>
                  <a:pt x="64769" y="0"/>
                </a:moveTo>
                <a:lnTo>
                  <a:pt x="28694" y="42326"/>
                </a:lnTo>
                <a:lnTo>
                  <a:pt x="11787" y="82569"/>
                </a:lnTo>
                <a:lnTo>
                  <a:pt x="1389" y="131822"/>
                </a:lnTo>
                <a:lnTo>
                  <a:pt x="0" y="140970"/>
                </a:lnTo>
                <a:lnTo>
                  <a:pt x="14267" y="165100"/>
                </a:lnTo>
                <a:lnTo>
                  <a:pt x="34131" y="186372"/>
                </a:lnTo>
                <a:lnTo>
                  <a:pt x="59471" y="199548"/>
                </a:lnTo>
                <a:lnTo>
                  <a:pt x="90169" y="199390"/>
                </a:lnTo>
                <a:lnTo>
                  <a:pt x="133508" y="180339"/>
                </a:lnTo>
                <a:lnTo>
                  <a:pt x="179645" y="132953"/>
                </a:lnTo>
                <a:lnTo>
                  <a:pt x="201433" y="75803"/>
                </a:lnTo>
                <a:lnTo>
                  <a:pt x="204469" y="39370"/>
                </a:lnTo>
                <a:lnTo>
                  <a:pt x="163889" y="21074"/>
                </a:lnTo>
                <a:lnTo>
                  <a:pt x="132238" y="15875"/>
                </a:lnTo>
                <a:lnTo>
                  <a:pt x="101778" y="12580"/>
                </a:lnTo>
                <a:lnTo>
                  <a:pt x="64769" y="0"/>
                </a:lnTo>
                <a:close/>
              </a:path>
            </a:pathLst>
          </a:custGeom>
          <a:ln w="9344">
            <a:solidFill>
              <a:srgbClr val="7F003F"/>
            </a:solidFill>
          </a:ln>
        </p:spPr>
        <p:txBody>
          <a:bodyPr wrap="square" lIns="0" tIns="0" rIns="0" bIns="0" rtlCol="0"/>
          <a:lstStyle/>
          <a:p>
            <a:endParaRPr/>
          </a:p>
        </p:txBody>
      </p:sp>
      <p:sp>
        <p:nvSpPr>
          <p:cNvPr id="547" name="object 547"/>
          <p:cNvSpPr/>
          <p:nvPr/>
        </p:nvSpPr>
        <p:spPr>
          <a:xfrm>
            <a:off x="5033009" y="25933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48" name="object 548"/>
          <p:cNvSpPr/>
          <p:nvPr/>
        </p:nvSpPr>
        <p:spPr>
          <a:xfrm>
            <a:off x="5328920" y="25615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49" name="object 549"/>
          <p:cNvSpPr/>
          <p:nvPr/>
        </p:nvSpPr>
        <p:spPr>
          <a:xfrm>
            <a:off x="4926329" y="2560320"/>
            <a:ext cx="204470" cy="200660"/>
          </a:xfrm>
          <a:custGeom>
            <a:avLst/>
            <a:gdLst/>
            <a:ahLst/>
            <a:cxnLst/>
            <a:rect l="l" t="t" r="r" b="b"/>
            <a:pathLst>
              <a:path w="204470" h="200660">
                <a:moveTo>
                  <a:pt x="64770" y="0"/>
                </a:moveTo>
                <a:lnTo>
                  <a:pt x="52109" y="14684"/>
                </a:lnTo>
                <a:lnTo>
                  <a:pt x="39687" y="28892"/>
                </a:lnTo>
                <a:lnTo>
                  <a:pt x="28694" y="43576"/>
                </a:lnTo>
                <a:lnTo>
                  <a:pt x="11787" y="83839"/>
                </a:lnTo>
                <a:lnTo>
                  <a:pt x="1389" y="133092"/>
                </a:lnTo>
                <a:lnTo>
                  <a:pt x="0" y="142239"/>
                </a:lnTo>
                <a:lnTo>
                  <a:pt x="14267" y="166191"/>
                </a:lnTo>
                <a:lnTo>
                  <a:pt x="34131" y="187166"/>
                </a:lnTo>
                <a:lnTo>
                  <a:pt x="59471" y="200282"/>
                </a:lnTo>
                <a:lnTo>
                  <a:pt x="90170" y="200659"/>
                </a:lnTo>
                <a:lnTo>
                  <a:pt x="111065" y="193159"/>
                </a:lnTo>
                <a:lnTo>
                  <a:pt x="151427" y="171013"/>
                </a:lnTo>
                <a:lnTo>
                  <a:pt x="179645" y="134203"/>
                </a:lnTo>
                <a:lnTo>
                  <a:pt x="201433" y="76537"/>
                </a:lnTo>
                <a:lnTo>
                  <a:pt x="204470" y="39369"/>
                </a:lnTo>
                <a:lnTo>
                  <a:pt x="163889" y="21788"/>
                </a:lnTo>
                <a:lnTo>
                  <a:pt x="132238" y="16827"/>
                </a:lnTo>
                <a:lnTo>
                  <a:pt x="101778" y="13295"/>
                </a:lnTo>
                <a:lnTo>
                  <a:pt x="64770" y="0"/>
                </a:lnTo>
                <a:close/>
              </a:path>
            </a:pathLst>
          </a:custGeom>
          <a:solidFill>
            <a:srgbClr val="FF99FF"/>
          </a:solidFill>
        </p:spPr>
        <p:txBody>
          <a:bodyPr wrap="square" lIns="0" tIns="0" rIns="0" bIns="0" rtlCol="0"/>
          <a:lstStyle/>
          <a:p>
            <a:endParaRPr/>
          </a:p>
        </p:txBody>
      </p:sp>
      <p:sp>
        <p:nvSpPr>
          <p:cNvPr id="550" name="object 550"/>
          <p:cNvSpPr/>
          <p:nvPr/>
        </p:nvSpPr>
        <p:spPr>
          <a:xfrm>
            <a:off x="4926329" y="2560320"/>
            <a:ext cx="204470" cy="200660"/>
          </a:xfrm>
          <a:custGeom>
            <a:avLst/>
            <a:gdLst/>
            <a:ahLst/>
            <a:cxnLst/>
            <a:rect l="l" t="t" r="r" b="b"/>
            <a:pathLst>
              <a:path w="204470" h="200660">
                <a:moveTo>
                  <a:pt x="64770" y="0"/>
                </a:moveTo>
                <a:lnTo>
                  <a:pt x="52109" y="14684"/>
                </a:lnTo>
                <a:lnTo>
                  <a:pt x="39687" y="28892"/>
                </a:lnTo>
                <a:lnTo>
                  <a:pt x="28694" y="43576"/>
                </a:lnTo>
                <a:lnTo>
                  <a:pt x="11787" y="83839"/>
                </a:lnTo>
                <a:lnTo>
                  <a:pt x="1389" y="133092"/>
                </a:lnTo>
                <a:lnTo>
                  <a:pt x="0" y="142239"/>
                </a:lnTo>
                <a:lnTo>
                  <a:pt x="14267" y="166191"/>
                </a:lnTo>
                <a:lnTo>
                  <a:pt x="34131" y="187166"/>
                </a:lnTo>
                <a:lnTo>
                  <a:pt x="59471" y="200282"/>
                </a:lnTo>
                <a:lnTo>
                  <a:pt x="90170" y="200659"/>
                </a:lnTo>
                <a:lnTo>
                  <a:pt x="111065" y="193159"/>
                </a:lnTo>
                <a:lnTo>
                  <a:pt x="151427" y="171013"/>
                </a:lnTo>
                <a:lnTo>
                  <a:pt x="179645" y="134203"/>
                </a:lnTo>
                <a:lnTo>
                  <a:pt x="201433" y="76537"/>
                </a:lnTo>
                <a:lnTo>
                  <a:pt x="204470" y="39369"/>
                </a:lnTo>
                <a:lnTo>
                  <a:pt x="163889" y="21788"/>
                </a:lnTo>
                <a:lnTo>
                  <a:pt x="132238" y="16827"/>
                </a:lnTo>
                <a:lnTo>
                  <a:pt x="101778" y="13295"/>
                </a:lnTo>
                <a:lnTo>
                  <a:pt x="64770" y="0"/>
                </a:lnTo>
                <a:close/>
              </a:path>
            </a:pathLst>
          </a:custGeom>
          <a:ln w="9344">
            <a:solidFill>
              <a:srgbClr val="7F003F"/>
            </a:solidFill>
          </a:ln>
        </p:spPr>
        <p:txBody>
          <a:bodyPr wrap="square" lIns="0" tIns="0" rIns="0" bIns="0" rtlCol="0"/>
          <a:lstStyle/>
          <a:p>
            <a:endParaRPr/>
          </a:p>
        </p:txBody>
      </p:sp>
      <p:sp>
        <p:nvSpPr>
          <p:cNvPr id="551" name="object 551"/>
          <p:cNvSpPr/>
          <p:nvPr/>
        </p:nvSpPr>
        <p:spPr>
          <a:xfrm>
            <a:off x="4875529" y="26733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52" name="object 552"/>
          <p:cNvSpPr/>
          <p:nvPr/>
        </p:nvSpPr>
        <p:spPr>
          <a:xfrm>
            <a:off x="5171440" y="26416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53" name="object 553"/>
          <p:cNvSpPr/>
          <p:nvPr/>
        </p:nvSpPr>
        <p:spPr>
          <a:xfrm>
            <a:off x="5325109" y="2019300"/>
            <a:ext cx="201929" cy="199389"/>
          </a:xfrm>
          <a:prstGeom prst="rect">
            <a:avLst/>
          </a:prstGeom>
          <a:blipFill>
            <a:blip r:embed="rId134" cstate="print"/>
            <a:stretch>
              <a:fillRect/>
            </a:stretch>
          </a:blipFill>
        </p:spPr>
        <p:txBody>
          <a:bodyPr wrap="square" lIns="0" tIns="0" rIns="0" bIns="0" rtlCol="0"/>
          <a:lstStyle/>
          <a:p>
            <a:endParaRPr/>
          </a:p>
        </p:txBody>
      </p:sp>
      <p:sp>
        <p:nvSpPr>
          <p:cNvPr id="554" name="object 554"/>
          <p:cNvSpPr/>
          <p:nvPr/>
        </p:nvSpPr>
        <p:spPr>
          <a:xfrm>
            <a:off x="5325109" y="2018029"/>
            <a:ext cx="201930" cy="199390"/>
          </a:xfrm>
          <a:custGeom>
            <a:avLst/>
            <a:gdLst/>
            <a:ahLst/>
            <a:cxnLst/>
            <a:rect l="l" t="t" r="r" b="b"/>
            <a:pathLst>
              <a:path w="201929" h="199389">
                <a:moveTo>
                  <a:pt x="0" y="142240"/>
                </a:moveTo>
                <a:lnTo>
                  <a:pt x="13930" y="153967"/>
                </a:lnTo>
                <a:lnTo>
                  <a:pt x="27622" y="165576"/>
                </a:lnTo>
                <a:lnTo>
                  <a:pt x="41790" y="175994"/>
                </a:lnTo>
                <a:lnTo>
                  <a:pt x="81299" y="191353"/>
                </a:lnTo>
                <a:lnTo>
                  <a:pt x="130552" y="198616"/>
                </a:lnTo>
                <a:lnTo>
                  <a:pt x="139700" y="199390"/>
                </a:lnTo>
                <a:lnTo>
                  <a:pt x="164603" y="184904"/>
                </a:lnTo>
                <a:lnTo>
                  <a:pt x="186531" y="164465"/>
                </a:lnTo>
                <a:lnTo>
                  <a:pt x="200600" y="138310"/>
                </a:lnTo>
                <a:lnTo>
                  <a:pt x="201929" y="106680"/>
                </a:lnTo>
                <a:lnTo>
                  <a:pt x="195361" y="86717"/>
                </a:lnTo>
                <a:lnTo>
                  <a:pt x="174605" y="47744"/>
                </a:lnTo>
                <a:lnTo>
                  <a:pt x="138767" y="20716"/>
                </a:lnTo>
                <a:lnTo>
                  <a:pt x="82133" y="1349"/>
                </a:lnTo>
                <a:lnTo>
                  <a:pt x="45719" y="0"/>
                </a:lnTo>
                <a:lnTo>
                  <a:pt x="26431" y="41334"/>
                </a:lnTo>
                <a:lnTo>
                  <a:pt x="20002" y="73501"/>
                </a:lnTo>
                <a:lnTo>
                  <a:pt x="15001" y="104477"/>
                </a:lnTo>
                <a:lnTo>
                  <a:pt x="0" y="142240"/>
                </a:lnTo>
                <a:close/>
              </a:path>
            </a:pathLst>
          </a:custGeom>
          <a:ln w="9344">
            <a:solidFill>
              <a:srgbClr val="7F003F"/>
            </a:solidFill>
          </a:ln>
        </p:spPr>
        <p:txBody>
          <a:bodyPr wrap="square" lIns="0" tIns="0" rIns="0" bIns="0" rtlCol="0"/>
          <a:lstStyle/>
          <a:p>
            <a:endParaRPr/>
          </a:p>
        </p:txBody>
      </p:sp>
      <p:sp>
        <p:nvSpPr>
          <p:cNvPr id="555" name="object 555"/>
          <p:cNvSpPr/>
          <p:nvPr/>
        </p:nvSpPr>
        <p:spPr>
          <a:xfrm>
            <a:off x="5433059" y="22707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56" name="object 556"/>
          <p:cNvSpPr/>
          <p:nvPr/>
        </p:nvSpPr>
        <p:spPr>
          <a:xfrm>
            <a:off x="5414009" y="19761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57" name="object 557"/>
          <p:cNvSpPr/>
          <p:nvPr/>
        </p:nvSpPr>
        <p:spPr>
          <a:xfrm>
            <a:off x="5303520" y="1898650"/>
            <a:ext cx="200659" cy="199389"/>
          </a:xfrm>
          <a:prstGeom prst="rect">
            <a:avLst/>
          </a:prstGeom>
          <a:blipFill>
            <a:blip r:embed="rId135" cstate="print"/>
            <a:stretch>
              <a:fillRect/>
            </a:stretch>
          </a:blipFill>
        </p:spPr>
        <p:txBody>
          <a:bodyPr wrap="square" lIns="0" tIns="0" rIns="0" bIns="0" rtlCol="0"/>
          <a:lstStyle/>
          <a:p>
            <a:endParaRPr/>
          </a:p>
        </p:txBody>
      </p:sp>
      <p:sp>
        <p:nvSpPr>
          <p:cNvPr id="558" name="object 558"/>
          <p:cNvSpPr/>
          <p:nvPr/>
        </p:nvSpPr>
        <p:spPr>
          <a:xfrm>
            <a:off x="5303520" y="1898650"/>
            <a:ext cx="200660" cy="199390"/>
          </a:xfrm>
          <a:custGeom>
            <a:avLst/>
            <a:gdLst/>
            <a:ahLst/>
            <a:cxnLst/>
            <a:rect l="l" t="t" r="r" b="b"/>
            <a:pathLst>
              <a:path w="200660" h="199389">
                <a:moveTo>
                  <a:pt x="0" y="142239"/>
                </a:moveTo>
                <a:lnTo>
                  <a:pt x="40540" y="175458"/>
                </a:lnTo>
                <a:lnTo>
                  <a:pt x="80029" y="190817"/>
                </a:lnTo>
                <a:lnTo>
                  <a:pt x="129282" y="198596"/>
                </a:lnTo>
                <a:lnTo>
                  <a:pt x="138429" y="199389"/>
                </a:lnTo>
                <a:lnTo>
                  <a:pt x="163333" y="184189"/>
                </a:lnTo>
                <a:lnTo>
                  <a:pt x="185261" y="163512"/>
                </a:lnTo>
                <a:lnTo>
                  <a:pt x="199330" y="137596"/>
                </a:lnTo>
                <a:lnTo>
                  <a:pt x="200659" y="106679"/>
                </a:lnTo>
                <a:lnTo>
                  <a:pt x="194290" y="86181"/>
                </a:lnTo>
                <a:lnTo>
                  <a:pt x="174406" y="47565"/>
                </a:lnTo>
                <a:lnTo>
                  <a:pt x="138767" y="20716"/>
                </a:lnTo>
                <a:lnTo>
                  <a:pt x="82133" y="1349"/>
                </a:lnTo>
                <a:lnTo>
                  <a:pt x="45719" y="0"/>
                </a:lnTo>
                <a:lnTo>
                  <a:pt x="25896" y="41334"/>
                </a:lnTo>
                <a:lnTo>
                  <a:pt x="19526" y="73501"/>
                </a:lnTo>
                <a:lnTo>
                  <a:pt x="14823" y="104477"/>
                </a:lnTo>
                <a:lnTo>
                  <a:pt x="0" y="142239"/>
                </a:lnTo>
                <a:close/>
              </a:path>
            </a:pathLst>
          </a:custGeom>
          <a:ln w="9344">
            <a:solidFill>
              <a:srgbClr val="7F003F"/>
            </a:solidFill>
          </a:ln>
        </p:spPr>
        <p:txBody>
          <a:bodyPr wrap="square" lIns="0" tIns="0" rIns="0" bIns="0" rtlCol="0"/>
          <a:lstStyle/>
          <a:p>
            <a:endParaRPr/>
          </a:p>
        </p:txBody>
      </p:sp>
      <p:sp>
        <p:nvSpPr>
          <p:cNvPr id="559" name="object 559"/>
          <p:cNvSpPr/>
          <p:nvPr/>
        </p:nvSpPr>
        <p:spPr>
          <a:xfrm>
            <a:off x="5410200" y="215011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0" name="object 560"/>
          <p:cNvSpPr/>
          <p:nvPr/>
        </p:nvSpPr>
        <p:spPr>
          <a:xfrm>
            <a:off x="5392420" y="18567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1" name="object 561"/>
          <p:cNvSpPr/>
          <p:nvPr/>
        </p:nvSpPr>
        <p:spPr>
          <a:xfrm>
            <a:off x="5147309" y="1507489"/>
            <a:ext cx="199389" cy="199389"/>
          </a:xfrm>
          <a:prstGeom prst="rect">
            <a:avLst/>
          </a:prstGeom>
          <a:blipFill>
            <a:blip r:embed="rId136" cstate="print"/>
            <a:stretch>
              <a:fillRect/>
            </a:stretch>
          </a:blipFill>
        </p:spPr>
        <p:txBody>
          <a:bodyPr wrap="square" lIns="0" tIns="0" rIns="0" bIns="0" rtlCol="0"/>
          <a:lstStyle/>
          <a:p>
            <a:endParaRPr/>
          </a:p>
        </p:txBody>
      </p:sp>
      <p:sp>
        <p:nvSpPr>
          <p:cNvPr id="562" name="object 562"/>
          <p:cNvSpPr/>
          <p:nvPr/>
        </p:nvSpPr>
        <p:spPr>
          <a:xfrm>
            <a:off x="5147309" y="1507489"/>
            <a:ext cx="200660" cy="199390"/>
          </a:xfrm>
          <a:custGeom>
            <a:avLst/>
            <a:gdLst/>
            <a:ahLst/>
            <a:cxnLst/>
            <a:rect l="l" t="t" r="r" b="b"/>
            <a:pathLst>
              <a:path w="200660" h="199389">
                <a:moveTo>
                  <a:pt x="0" y="140970"/>
                </a:moveTo>
                <a:lnTo>
                  <a:pt x="13731" y="152697"/>
                </a:lnTo>
                <a:lnTo>
                  <a:pt x="26987" y="164306"/>
                </a:lnTo>
                <a:lnTo>
                  <a:pt x="40719" y="174724"/>
                </a:lnTo>
                <a:lnTo>
                  <a:pt x="80029" y="190281"/>
                </a:lnTo>
                <a:lnTo>
                  <a:pt x="129282" y="198417"/>
                </a:lnTo>
                <a:lnTo>
                  <a:pt x="138429" y="199389"/>
                </a:lnTo>
                <a:lnTo>
                  <a:pt x="163333" y="184725"/>
                </a:lnTo>
                <a:lnTo>
                  <a:pt x="185261" y="163988"/>
                </a:lnTo>
                <a:lnTo>
                  <a:pt x="199330" y="137775"/>
                </a:lnTo>
                <a:lnTo>
                  <a:pt x="200660" y="106680"/>
                </a:lnTo>
                <a:lnTo>
                  <a:pt x="193555" y="86717"/>
                </a:lnTo>
                <a:lnTo>
                  <a:pt x="173156" y="47744"/>
                </a:lnTo>
                <a:lnTo>
                  <a:pt x="137497" y="21252"/>
                </a:lnTo>
                <a:lnTo>
                  <a:pt x="80863" y="1527"/>
                </a:lnTo>
                <a:lnTo>
                  <a:pt x="44450" y="0"/>
                </a:lnTo>
                <a:lnTo>
                  <a:pt x="25181" y="41136"/>
                </a:lnTo>
                <a:lnTo>
                  <a:pt x="18891" y="72866"/>
                </a:lnTo>
                <a:lnTo>
                  <a:pt x="14267" y="103405"/>
                </a:lnTo>
                <a:lnTo>
                  <a:pt x="0" y="140970"/>
                </a:lnTo>
                <a:close/>
              </a:path>
            </a:pathLst>
          </a:custGeom>
          <a:ln w="9344">
            <a:solidFill>
              <a:srgbClr val="7F003F"/>
            </a:solidFill>
          </a:ln>
        </p:spPr>
        <p:txBody>
          <a:bodyPr wrap="square" lIns="0" tIns="0" rIns="0" bIns="0" rtlCol="0"/>
          <a:lstStyle/>
          <a:p>
            <a:endParaRPr/>
          </a:p>
        </p:txBody>
      </p:sp>
      <p:sp>
        <p:nvSpPr>
          <p:cNvPr id="563" name="object 563"/>
          <p:cNvSpPr/>
          <p:nvPr/>
        </p:nvSpPr>
        <p:spPr>
          <a:xfrm>
            <a:off x="5255259" y="17589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4" name="object 564"/>
          <p:cNvSpPr/>
          <p:nvPr/>
        </p:nvSpPr>
        <p:spPr>
          <a:xfrm>
            <a:off x="5234940" y="146558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5" name="object 565"/>
          <p:cNvSpPr/>
          <p:nvPr/>
        </p:nvSpPr>
        <p:spPr>
          <a:xfrm>
            <a:off x="5237479" y="1628139"/>
            <a:ext cx="200660" cy="200660"/>
          </a:xfrm>
          <a:prstGeom prst="rect">
            <a:avLst/>
          </a:prstGeom>
          <a:blipFill>
            <a:blip r:embed="rId137" cstate="print"/>
            <a:stretch>
              <a:fillRect/>
            </a:stretch>
          </a:blipFill>
        </p:spPr>
        <p:txBody>
          <a:bodyPr wrap="square" lIns="0" tIns="0" rIns="0" bIns="0" rtlCol="0"/>
          <a:lstStyle/>
          <a:p>
            <a:endParaRPr/>
          </a:p>
        </p:txBody>
      </p:sp>
      <p:sp>
        <p:nvSpPr>
          <p:cNvPr id="566" name="object 566"/>
          <p:cNvSpPr/>
          <p:nvPr/>
        </p:nvSpPr>
        <p:spPr>
          <a:xfrm>
            <a:off x="5237479" y="1628139"/>
            <a:ext cx="201930" cy="200660"/>
          </a:xfrm>
          <a:custGeom>
            <a:avLst/>
            <a:gdLst/>
            <a:ahLst/>
            <a:cxnLst/>
            <a:rect l="l" t="t" r="r" b="b"/>
            <a:pathLst>
              <a:path w="201929" h="200660">
                <a:moveTo>
                  <a:pt x="0" y="140970"/>
                </a:moveTo>
                <a:lnTo>
                  <a:pt x="13751" y="152876"/>
                </a:lnTo>
                <a:lnTo>
                  <a:pt x="27146" y="164782"/>
                </a:lnTo>
                <a:lnTo>
                  <a:pt x="41255" y="175260"/>
                </a:lnTo>
                <a:lnTo>
                  <a:pt x="81299" y="191015"/>
                </a:lnTo>
                <a:lnTo>
                  <a:pt x="130552" y="199667"/>
                </a:lnTo>
                <a:lnTo>
                  <a:pt x="139700" y="200660"/>
                </a:lnTo>
                <a:lnTo>
                  <a:pt x="164068" y="185995"/>
                </a:lnTo>
                <a:lnTo>
                  <a:pt x="186054" y="165258"/>
                </a:lnTo>
                <a:lnTo>
                  <a:pt x="200421" y="139045"/>
                </a:lnTo>
                <a:lnTo>
                  <a:pt x="201930" y="107950"/>
                </a:lnTo>
                <a:lnTo>
                  <a:pt x="194627" y="87252"/>
                </a:lnTo>
                <a:lnTo>
                  <a:pt x="173354" y="47763"/>
                </a:lnTo>
                <a:lnTo>
                  <a:pt x="137477" y="20716"/>
                </a:lnTo>
                <a:lnTo>
                  <a:pt x="80327" y="1349"/>
                </a:lnTo>
                <a:lnTo>
                  <a:pt x="43180" y="0"/>
                </a:lnTo>
                <a:lnTo>
                  <a:pt x="24645" y="41136"/>
                </a:lnTo>
                <a:lnTo>
                  <a:pt x="18732" y="72866"/>
                </a:lnTo>
                <a:lnTo>
                  <a:pt x="14247" y="103405"/>
                </a:lnTo>
                <a:lnTo>
                  <a:pt x="0" y="140970"/>
                </a:lnTo>
                <a:close/>
              </a:path>
            </a:pathLst>
          </a:custGeom>
          <a:ln w="9344">
            <a:solidFill>
              <a:srgbClr val="7F003F"/>
            </a:solidFill>
          </a:ln>
        </p:spPr>
        <p:txBody>
          <a:bodyPr wrap="square" lIns="0" tIns="0" rIns="0" bIns="0" rtlCol="0"/>
          <a:lstStyle/>
          <a:p>
            <a:endParaRPr/>
          </a:p>
        </p:txBody>
      </p:sp>
      <p:sp>
        <p:nvSpPr>
          <p:cNvPr id="567" name="object 567"/>
          <p:cNvSpPr/>
          <p:nvPr/>
        </p:nvSpPr>
        <p:spPr>
          <a:xfrm>
            <a:off x="5346700" y="18808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8" name="object 568"/>
          <p:cNvSpPr/>
          <p:nvPr/>
        </p:nvSpPr>
        <p:spPr>
          <a:xfrm>
            <a:off x="5323840" y="15849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69" name="object 569"/>
          <p:cNvSpPr/>
          <p:nvPr/>
        </p:nvSpPr>
        <p:spPr>
          <a:xfrm>
            <a:off x="5318759" y="1778000"/>
            <a:ext cx="201929" cy="199389"/>
          </a:xfrm>
          <a:prstGeom prst="rect">
            <a:avLst/>
          </a:prstGeom>
          <a:blipFill>
            <a:blip r:embed="rId138" cstate="print"/>
            <a:stretch>
              <a:fillRect/>
            </a:stretch>
          </a:blipFill>
        </p:spPr>
        <p:txBody>
          <a:bodyPr wrap="square" lIns="0" tIns="0" rIns="0" bIns="0" rtlCol="0"/>
          <a:lstStyle/>
          <a:p>
            <a:endParaRPr/>
          </a:p>
        </p:txBody>
      </p:sp>
      <p:sp>
        <p:nvSpPr>
          <p:cNvPr id="570" name="object 570"/>
          <p:cNvSpPr/>
          <p:nvPr/>
        </p:nvSpPr>
        <p:spPr>
          <a:xfrm>
            <a:off x="5318759" y="1776729"/>
            <a:ext cx="201930" cy="200660"/>
          </a:xfrm>
          <a:custGeom>
            <a:avLst/>
            <a:gdLst/>
            <a:ahLst/>
            <a:cxnLst/>
            <a:rect l="l" t="t" r="r" b="b"/>
            <a:pathLst>
              <a:path w="201929" h="200660">
                <a:moveTo>
                  <a:pt x="0" y="142240"/>
                </a:moveTo>
                <a:lnTo>
                  <a:pt x="13751" y="154146"/>
                </a:lnTo>
                <a:lnTo>
                  <a:pt x="27146" y="166052"/>
                </a:lnTo>
                <a:lnTo>
                  <a:pt x="41255" y="176530"/>
                </a:lnTo>
                <a:lnTo>
                  <a:pt x="81299" y="191551"/>
                </a:lnTo>
                <a:lnTo>
                  <a:pt x="130552" y="199687"/>
                </a:lnTo>
                <a:lnTo>
                  <a:pt x="139700" y="200660"/>
                </a:lnTo>
                <a:lnTo>
                  <a:pt x="164068" y="185439"/>
                </a:lnTo>
                <a:lnTo>
                  <a:pt x="186054" y="164623"/>
                </a:lnTo>
                <a:lnTo>
                  <a:pt x="200421" y="138330"/>
                </a:lnTo>
                <a:lnTo>
                  <a:pt x="201929" y="106680"/>
                </a:lnTo>
                <a:lnTo>
                  <a:pt x="195361" y="86717"/>
                </a:lnTo>
                <a:lnTo>
                  <a:pt x="174605" y="47744"/>
                </a:lnTo>
                <a:lnTo>
                  <a:pt x="138767" y="21252"/>
                </a:lnTo>
                <a:lnTo>
                  <a:pt x="82133" y="1527"/>
                </a:lnTo>
                <a:lnTo>
                  <a:pt x="45719" y="0"/>
                </a:lnTo>
                <a:lnTo>
                  <a:pt x="25896" y="41334"/>
                </a:lnTo>
                <a:lnTo>
                  <a:pt x="19526" y="73501"/>
                </a:lnTo>
                <a:lnTo>
                  <a:pt x="14823" y="104477"/>
                </a:lnTo>
                <a:lnTo>
                  <a:pt x="0" y="142240"/>
                </a:lnTo>
                <a:close/>
              </a:path>
            </a:pathLst>
          </a:custGeom>
          <a:ln w="9344">
            <a:solidFill>
              <a:srgbClr val="7F003F"/>
            </a:solidFill>
          </a:ln>
        </p:spPr>
        <p:txBody>
          <a:bodyPr wrap="square" lIns="0" tIns="0" rIns="0" bIns="0" rtlCol="0"/>
          <a:lstStyle/>
          <a:p>
            <a:endParaRPr/>
          </a:p>
        </p:txBody>
      </p:sp>
      <p:sp>
        <p:nvSpPr>
          <p:cNvPr id="571" name="object 571"/>
          <p:cNvSpPr/>
          <p:nvPr/>
        </p:nvSpPr>
        <p:spPr>
          <a:xfrm>
            <a:off x="5426709" y="202946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72" name="object 572"/>
          <p:cNvSpPr/>
          <p:nvPr/>
        </p:nvSpPr>
        <p:spPr>
          <a:xfrm>
            <a:off x="5407659" y="17348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73" name="object 573"/>
          <p:cNvSpPr/>
          <p:nvPr/>
        </p:nvSpPr>
        <p:spPr>
          <a:xfrm>
            <a:off x="5030470" y="1723389"/>
            <a:ext cx="201929" cy="199389"/>
          </a:xfrm>
          <a:prstGeom prst="rect">
            <a:avLst/>
          </a:prstGeom>
          <a:blipFill>
            <a:blip r:embed="rId139" cstate="print"/>
            <a:stretch>
              <a:fillRect/>
            </a:stretch>
          </a:blipFill>
        </p:spPr>
        <p:txBody>
          <a:bodyPr wrap="square" lIns="0" tIns="0" rIns="0" bIns="0" rtlCol="0"/>
          <a:lstStyle/>
          <a:p>
            <a:endParaRPr/>
          </a:p>
        </p:txBody>
      </p:sp>
      <p:sp>
        <p:nvSpPr>
          <p:cNvPr id="574" name="object 574"/>
          <p:cNvSpPr/>
          <p:nvPr/>
        </p:nvSpPr>
        <p:spPr>
          <a:xfrm>
            <a:off x="5030470" y="1723389"/>
            <a:ext cx="201930" cy="199390"/>
          </a:xfrm>
          <a:custGeom>
            <a:avLst/>
            <a:gdLst/>
            <a:ahLst/>
            <a:cxnLst/>
            <a:rect l="l" t="t" r="r" b="b"/>
            <a:pathLst>
              <a:path w="201929" h="199389">
                <a:moveTo>
                  <a:pt x="0" y="140970"/>
                </a:moveTo>
                <a:lnTo>
                  <a:pt x="13930" y="152697"/>
                </a:lnTo>
                <a:lnTo>
                  <a:pt x="27622" y="164306"/>
                </a:lnTo>
                <a:lnTo>
                  <a:pt x="41790" y="174724"/>
                </a:lnTo>
                <a:lnTo>
                  <a:pt x="81299" y="190281"/>
                </a:lnTo>
                <a:lnTo>
                  <a:pt x="130552" y="198417"/>
                </a:lnTo>
                <a:lnTo>
                  <a:pt x="139700" y="199389"/>
                </a:lnTo>
                <a:lnTo>
                  <a:pt x="164068" y="184904"/>
                </a:lnTo>
                <a:lnTo>
                  <a:pt x="186054" y="164464"/>
                </a:lnTo>
                <a:lnTo>
                  <a:pt x="200421" y="138310"/>
                </a:lnTo>
                <a:lnTo>
                  <a:pt x="201929" y="106680"/>
                </a:lnTo>
                <a:lnTo>
                  <a:pt x="194825" y="86717"/>
                </a:lnTo>
                <a:lnTo>
                  <a:pt x="174426" y="47744"/>
                </a:lnTo>
                <a:lnTo>
                  <a:pt x="138211" y="21252"/>
                </a:lnTo>
                <a:lnTo>
                  <a:pt x="81418" y="1527"/>
                </a:lnTo>
                <a:lnTo>
                  <a:pt x="44450" y="0"/>
                </a:lnTo>
                <a:lnTo>
                  <a:pt x="25360" y="41136"/>
                </a:lnTo>
                <a:lnTo>
                  <a:pt x="19367" y="72866"/>
                </a:lnTo>
                <a:lnTo>
                  <a:pt x="14803" y="103405"/>
                </a:lnTo>
                <a:lnTo>
                  <a:pt x="0" y="140970"/>
                </a:lnTo>
                <a:close/>
              </a:path>
            </a:pathLst>
          </a:custGeom>
          <a:ln w="9344">
            <a:solidFill>
              <a:srgbClr val="7F003F"/>
            </a:solidFill>
          </a:ln>
        </p:spPr>
        <p:txBody>
          <a:bodyPr wrap="square" lIns="0" tIns="0" rIns="0" bIns="0" rtlCol="0"/>
          <a:lstStyle/>
          <a:p>
            <a:endParaRPr/>
          </a:p>
        </p:txBody>
      </p:sp>
      <p:sp>
        <p:nvSpPr>
          <p:cNvPr id="575" name="object 575"/>
          <p:cNvSpPr/>
          <p:nvPr/>
        </p:nvSpPr>
        <p:spPr>
          <a:xfrm>
            <a:off x="5138420" y="197485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76" name="object 576"/>
          <p:cNvSpPr/>
          <p:nvPr/>
        </p:nvSpPr>
        <p:spPr>
          <a:xfrm>
            <a:off x="5118100" y="168147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77" name="object 577"/>
          <p:cNvSpPr/>
          <p:nvPr/>
        </p:nvSpPr>
        <p:spPr>
          <a:xfrm>
            <a:off x="5121909" y="1846579"/>
            <a:ext cx="200660" cy="198120"/>
          </a:xfrm>
          <a:prstGeom prst="rect">
            <a:avLst/>
          </a:prstGeom>
          <a:blipFill>
            <a:blip r:embed="rId140" cstate="print"/>
            <a:stretch>
              <a:fillRect/>
            </a:stretch>
          </a:blipFill>
        </p:spPr>
        <p:txBody>
          <a:bodyPr wrap="square" lIns="0" tIns="0" rIns="0" bIns="0" rtlCol="0"/>
          <a:lstStyle/>
          <a:p>
            <a:endParaRPr/>
          </a:p>
        </p:txBody>
      </p:sp>
      <p:sp>
        <p:nvSpPr>
          <p:cNvPr id="578" name="object 578"/>
          <p:cNvSpPr/>
          <p:nvPr/>
        </p:nvSpPr>
        <p:spPr>
          <a:xfrm>
            <a:off x="5121909" y="1845310"/>
            <a:ext cx="200660" cy="199390"/>
          </a:xfrm>
          <a:custGeom>
            <a:avLst/>
            <a:gdLst/>
            <a:ahLst/>
            <a:cxnLst/>
            <a:rect l="l" t="t" r="r" b="b"/>
            <a:pathLst>
              <a:path w="200660" h="199389">
                <a:moveTo>
                  <a:pt x="0" y="140969"/>
                </a:moveTo>
                <a:lnTo>
                  <a:pt x="13751" y="152876"/>
                </a:lnTo>
                <a:lnTo>
                  <a:pt x="27146" y="164782"/>
                </a:lnTo>
                <a:lnTo>
                  <a:pt x="41255" y="175259"/>
                </a:lnTo>
                <a:lnTo>
                  <a:pt x="80764" y="190281"/>
                </a:lnTo>
                <a:lnTo>
                  <a:pt x="130373" y="198417"/>
                </a:lnTo>
                <a:lnTo>
                  <a:pt x="139700" y="199389"/>
                </a:lnTo>
                <a:lnTo>
                  <a:pt x="163869" y="184923"/>
                </a:lnTo>
                <a:lnTo>
                  <a:pt x="185419" y="164623"/>
                </a:lnTo>
                <a:lnTo>
                  <a:pt x="199350" y="138846"/>
                </a:lnTo>
                <a:lnTo>
                  <a:pt x="200660" y="107950"/>
                </a:lnTo>
                <a:lnTo>
                  <a:pt x="194091" y="87252"/>
                </a:lnTo>
                <a:lnTo>
                  <a:pt x="173335" y="47763"/>
                </a:lnTo>
                <a:lnTo>
                  <a:pt x="137497" y="21252"/>
                </a:lnTo>
                <a:lnTo>
                  <a:pt x="80863" y="1527"/>
                </a:lnTo>
                <a:lnTo>
                  <a:pt x="44450" y="0"/>
                </a:lnTo>
                <a:lnTo>
                  <a:pt x="25360" y="41136"/>
                </a:lnTo>
                <a:lnTo>
                  <a:pt x="19367" y="72866"/>
                </a:lnTo>
                <a:lnTo>
                  <a:pt x="14803" y="103405"/>
                </a:lnTo>
                <a:lnTo>
                  <a:pt x="0" y="140969"/>
                </a:lnTo>
                <a:close/>
              </a:path>
            </a:pathLst>
          </a:custGeom>
          <a:ln w="9344">
            <a:solidFill>
              <a:srgbClr val="7F003F"/>
            </a:solidFill>
          </a:ln>
        </p:spPr>
        <p:txBody>
          <a:bodyPr wrap="square" lIns="0" tIns="0" rIns="0" bIns="0" rtlCol="0"/>
          <a:lstStyle/>
          <a:p>
            <a:endParaRPr/>
          </a:p>
        </p:txBody>
      </p:sp>
      <p:sp>
        <p:nvSpPr>
          <p:cNvPr id="579" name="object 579"/>
          <p:cNvSpPr/>
          <p:nvPr/>
        </p:nvSpPr>
        <p:spPr>
          <a:xfrm>
            <a:off x="5229859" y="20967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80" name="object 580"/>
          <p:cNvSpPr/>
          <p:nvPr/>
        </p:nvSpPr>
        <p:spPr>
          <a:xfrm>
            <a:off x="5209540" y="180340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81" name="object 581"/>
          <p:cNvSpPr/>
          <p:nvPr/>
        </p:nvSpPr>
        <p:spPr>
          <a:xfrm>
            <a:off x="4931409" y="1811020"/>
            <a:ext cx="199389" cy="199389"/>
          </a:xfrm>
          <a:prstGeom prst="rect">
            <a:avLst/>
          </a:prstGeom>
          <a:blipFill>
            <a:blip r:embed="rId141" cstate="print"/>
            <a:stretch>
              <a:fillRect/>
            </a:stretch>
          </a:blipFill>
        </p:spPr>
        <p:txBody>
          <a:bodyPr wrap="square" lIns="0" tIns="0" rIns="0" bIns="0" rtlCol="0"/>
          <a:lstStyle/>
          <a:p>
            <a:endParaRPr/>
          </a:p>
        </p:txBody>
      </p:sp>
      <p:sp>
        <p:nvSpPr>
          <p:cNvPr id="582" name="object 582"/>
          <p:cNvSpPr/>
          <p:nvPr/>
        </p:nvSpPr>
        <p:spPr>
          <a:xfrm>
            <a:off x="4932679" y="1811020"/>
            <a:ext cx="196850" cy="199390"/>
          </a:xfrm>
          <a:custGeom>
            <a:avLst/>
            <a:gdLst/>
            <a:ahLst/>
            <a:cxnLst/>
            <a:rect l="l" t="t" r="r" b="b"/>
            <a:pathLst>
              <a:path w="196850" h="199389">
                <a:moveTo>
                  <a:pt x="54610" y="199389"/>
                </a:moveTo>
                <a:lnTo>
                  <a:pt x="21391" y="157599"/>
                </a:lnTo>
                <a:lnTo>
                  <a:pt x="6965" y="118090"/>
                </a:lnTo>
                <a:lnTo>
                  <a:pt x="575" y="68837"/>
                </a:lnTo>
                <a:lnTo>
                  <a:pt x="0" y="59689"/>
                </a:lnTo>
                <a:lnTo>
                  <a:pt x="14664" y="35540"/>
                </a:lnTo>
                <a:lnTo>
                  <a:pt x="35401" y="14128"/>
                </a:lnTo>
                <a:lnTo>
                  <a:pt x="61614" y="575"/>
                </a:lnTo>
                <a:lnTo>
                  <a:pt x="92710" y="0"/>
                </a:lnTo>
                <a:lnTo>
                  <a:pt x="113208" y="7302"/>
                </a:lnTo>
                <a:lnTo>
                  <a:pt x="151824" y="28575"/>
                </a:lnTo>
                <a:lnTo>
                  <a:pt x="177919" y="64452"/>
                </a:lnTo>
                <a:lnTo>
                  <a:pt x="196254" y="121602"/>
                </a:lnTo>
                <a:lnTo>
                  <a:pt x="196850" y="158750"/>
                </a:lnTo>
                <a:lnTo>
                  <a:pt x="155158" y="176529"/>
                </a:lnTo>
                <a:lnTo>
                  <a:pt x="123348" y="181927"/>
                </a:lnTo>
                <a:lnTo>
                  <a:pt x="92729" y="185896"/>
                </a:lnTo>
                <a:lnTo>
                  <a:pt x="54610" y="199389"/>
                </a:lnTo>
                <a:close/>
              </a:path>
            </a:pathLst>
          </a:custGeom>
          <a:ln w="9344">
            <a:solidFill>
              <a:srgbClr val="7F003F"/>
            </a:solidFill>
          </a:ln>
        </p:spPr>
        <p:txBody>
          <a:bodyPr wrap="square" lIns="0" tIns="0" rIns="0" bIns="0" rtlCol="0"/>
          <a:lstStyle/>
          <a:p>
            <a:endParaRPr/>
          </a:p>
        </p:txBody>
      </p:sp>
      <p:sp>
        <p:nvSpPr>
          <p:cNvPr id="583" name="object 583"/>
          <p:cNvSpPr/>
          <p:nvPr/>
        </p:nvSpPr>
        <p:spPr>
          <a:xfrm>
            <a:off x="4879340" y="189992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84" name="object 584"/>
          <p:cNvSpPr/>
          <p:nvPr/>
        </p:nvSpPr>
        <p:spPr>
          <a:xfrm>
            <a:off x="5172709" y="192658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85" name="object 585"/>
          <p:cNvSpPr/>
          <p:nvPr/>
        </p:nvSpPr>
        <p:spPr>
          <a:xfrm>
            <a:off x="5213350" y="1701800"/>
            <a:ext cx="198120" cy="200660"/>
          </a:xfrm>
          <a:prstGeom prst="rect">
            <a:avLst/>
          </a:prstGeom>
          <a:blipFill>
            <a:blip r:embed="rId142" cstate="print"/>
            <a:stretch>
              <a:fillRect/>
            </a:stretch>
          </a:blipFill>
        </p:spPr>
        <p:txBody>
          <a:bodyPr wrap="square" lIns="0" tIns="0" rIns="0" bIns="0" rtlCol="0"/>
          <a:lstStyle/>
          <a:p>
            <a:endParaRPr/>
          </a:p>
        </p:txBody>
      </p:sp>
      <p:sp>
        <p:nvSpPr>
          <p:cNvPr id="586" name="object 586"/>
          <p:cNvSpPr/>
          <p:nvPr/>
        </p:nvSpPr>
        <p:spPr>
          <a:xfrm>
            <a:off x="5213350" y="1701800"/>
            <a:ext cx="198120" cy="201930"/>
          </a:xfrm>
          <a:custGeom>
            <a:avLst/>
            <a:gdLst/>
            <a:ahLst/>
            <a:cxnLst/>
            <a:rect l="l" t="t" r="r" b="b"/>
            <a:pathLst>
              <a:path w="198120" h="201930">
                <a:moveTo>
                  <a:pt x="55879" y="201929"/>
                </a:moveTo>
                <a:lnTo>
                  <a:pt x="44172" y="187444"/>
                </a:lnTo>
                <a:lnTo>
                  <a:pt x="32702" y="173672"/>
                </a:lnTo>
                <a:lnTo>
                  <a:pt x="22661" y="159424"/>
                </a:lnTo>
                <a:lnTo>
                  <a:pt x="8036" y="119360"/>
                </a:lnTo>
                <a:lnTo>
                  <a:pt x="773" y="70107"/>
                </a:lnTo>
                <a:lnTo>
                  <a:pt x="0" y="60960"/>
                </a:lnTo>
                <a:lnTo>
                  <a:pt x="15418" y="36790"/>
                </a:lnTo>
                <a:lnTo>
                  <a:pt x="36671" y="15240"/>
                </a:lnTo>
                <a:lnTo>
                  <a:pt x="63400" y="1309"/>
                </a:lnTo>
                <a:lnTo>
                  <a:pt x="95250" y="0"/>
                </a:lnTo>
                <a:lnTo>
                  <a:pt x="115014" y="7302"/>
                </a:lnTo>
                <a:lnTo>
                  <a:pt x="153114" y="28575"/>
                </a:lnTo>
                <a:lnTo>
                  <a:pt x="179189" y="65166"/>
                </a:lnTo>
                <a:lnTo>
                  <a:pt x="197524" y="122316"/>
                </a:lnTo>
                <a:lnTo>
                  <a:pt x="198120" y="158750"/>
                </a:lnTo>
                <a:lnTo>
                  <a:pt x="156249" y="177819"/>
                </a:lnTo>
                <a:lnTo>
                  <a:pt x="124142" y="183673"/>
                </a:lnTo>
                <a:lnTo>
                  <a:pt x="93464" y="187860"/>
                </a:lnTo>
                <a:lnTo>
                  <a:pt x="55879" y="201929"/>
                </a:lnTo>
                <a:close/>
              </a:path>
            </a:pathLst>
          </a:custGeom>
          <a:ln w="9344">
            <a:solidFill>
              <a:srgbClr val="7F003F"/>
            </a:solidFill>
          </a:ln>
        </p:spPr>
        <p:txBody>
          <a:bodyPr wrap="square" lIns="0" tIns="0" rIns="0" bIns="0" rtlCol="0"/>
          <a:lstStyle/>
          <a:p>
            <a:endParaRPr/>
          </a:p>
        </p:txBody>
      </p:sp>
      <p:sp>
        <p:nvSpPr>
          <p:cNvPr id="587" name="object 587"/>
          <p:cNvSpPr/>
          <p:nvPr/>
        </p:nvSpPr>
        <p:spPr>
          <a:xfrm>
            <a:off x="5160009" y="179323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88" name="object 588"/>
          <p:cNvSpPr/>
          <p:nvPr/>
        </p:nvSpPr>
        <p:spPr>
          <a:xfrm>
            <a:off x="5455920" y="18173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89" name="object 589"/>
          <p:cNvSpPr/>
          <p:nvPr/>
        </p:nvSpPr>
        <p:spPr>
          <a:xfrm>
            <a:off x="5029200" y="1946910"/>
            <a:ext cx="200660" cy="199389"/>
          </a:xfrm>
          <a:prstGeom prst="rect">
            <a:avLst/>
          </a:prstGeom>
          <a:blipFill>
            <a:blip r:embed="rId143" cstate="print"/>
            <a:stretch>
              <a:fillRect/>
            </a:stretch>
          </a:blipFill>
        </p:spPr>
        <p:txBody>
          <a:bodyPr wrap="square" lIns="0" tIns="0" rIns="0" bIns="0" rtlCol="0"/>
          <a:lstStyle/>
          <a:p>
            <a:endParaRPr/>
          </a:p>
        </p:txBody>
      </p:sp>
      <p:sp>
        <p:nvSpPr>
          <p:cNvPr id="590" name="object 590"/>
          <p:cNvSpPr/>
          <p:nvPr/>
        </p:nvSpPr>
        <p:spPr>
          <a:xfrm>
            <a:off x="5027929" y="1946910"/>
            <a:ext cx="201930" cy="199390"/>
          </a:xfrm>
          <a:custGeom>
            <a:avLst/>
            <a:gdLst/>
            <a:ahLst/>
            <a:cxnLst/>
            <a:rect l="l" t="t" r="r" b="b"/>
            <a:pathLst>
              <a:path w="201929" h="199389">
                <a:moveTo>
                  <a:pt x="0" y="140969"/>
                </a:moveTo>
                <a:lnTo>
                  <a:pt x="13751" y="152876"/>
                </a:lnTo>
                <a:lnTo>
                  <a:pt x="27146" y="164782"/>
                </a:lnTo>
                <a:lnTo>
                  <a:pt x="41255" y="175259"/>
                </a:lnTo>
                <a:lnTo>
                  <a:pt x="81299" y="190281"/>
                </a:lnTo>
                <a:lnTo>
                  <a:pt x="130552" y="198417"/>
                </a:lnTo>
                <a:lnTo>
                  <a:pt x="139700" y="199389"/>
                </a:lnTo>
                <a:lnTo>
                  <a:pt x="164068" y="184725"/>
                </a:lnTo>
                <a:lnTo>
                  <a:pt x="186054" y="163988"/>
                </a:lnTo>
                <a:lnTo>
                  <a:pt x="200421" y="137775"/>
                </a:lnTo>
                <a:lnTo>
                  <a:pt x="201930" y="106679"/>
                </a:lnTo>
                <a:lnTo>
                  <a:pt x="195361" y="85982"/>
                </a:lnTo>
                <a:lnTo>
                  <a:pt x="174605" y="46493"/>
                </a:lnTo>
                <a:lnTo>
                  <a:pt x="138767" y="20181"/>
                </a:lnTo>
                <a:lnTo>
                  <a:pt x="82133" y="1329"/>
                </a:lnTo>
                <a:lnTo>
                  <a:pt x="45720" y="0"/>
                </a:lnTo>
                <a:lnTo>
                  <a:pt x="25896" y="41136"/>
                </a:lnTo>
                <a:lnTo>
                  <a:pt x="19526" y="72866"/>
                </a:lnTo>
                <a:lnTo>
                  <a:pt x="14823" y="103405"/>
                </a:lnTo>
                <a:lnTo>
                  <a:pt x="0" y="140969"/>
                </a:lnTo>
                <a:close/>
              </a:path>
            </a:pathLst>
          </a:custGeom>
          <a:ln w="9344">
            <a:solidFill>
              <a:srgbClr val="7F003F"/>
            </a:solidFill>
          </a:ln>
        </p:spPr>
        <p:txBody>
          <a:bodyPr wrap="square" lIns="0" tIns="0" rIns="0" bIns="0" rtlCol="0"/>
          <a:lstStyle/>
          <a:p>
            <a:endParaRPr/>
          </a:p>
        </p:txBody>
      </p:sp>
      <p:sp>
        <p:nvSpPr>
          <p:cNvPr id="591" name="object 591"/>
          <p:cNvSpPr/>
          <p:nvPr/>
        </p:nvSpPr>
        <p:spPr>
          <a:xfrm>
            <a:off x="5135879" y="2198370"/>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92" name="object 592"/>
          <p:cNvSpPr/>
          <p:nvPr/>
        </p:nvSpPr>
        <p:spPr>
          <a:xfrm>
            <a:off x="5116829" y="19037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93" name="object 593"/>
          <p:cNvSpPr/>
          <p:nvPr/>
        </p:nvSpPr>
        <p:spPr>
          <a:xfrm>
            <a:off x="5232400" y="1965960"/>
            <a:ext cx="198120" cy="200660"/>
          </a:xfrm>
          <a:prstGeom prst="rect">
            <a:avLst/>
          </a:prstGeom>
          <a:blipFill>
            <a:blip r:embed="rId144" cstate="print"/>
            <a:stretch>
              <a:fillRect/>
            </a:stretch>
          </a:blipFill>
        </p:spPr>
        <p:txBody>
          <a:bodyPr wrap="square" lIns="0" tIns="0" rIns="0" bIns="0" rtlCol="0"/>
          <a:lstStyle/>
          <a:p>
            <a:endParaRPr/>
          </a:p>
        </p:txBody>
      </p:sp>
      <p:sp>
        <p:nvSpPr>
          <p:cNvPr id="594" name="object 594"/>
          <p:cNvSpPr/>
          <p:nvPr/>
        </p:nvSpPr>
        <p:spPr>
          <a:xfrm>
            <a:off x="5232400" y="1964689"/>
            <a:ext cx="198120" cy="201930"/>
          </a:xfrm>
          <a:custGeom>
            <a:avLst/>
            <a:gdLst/>
            <a:ahLst/>
            <a:cxnLst/>
            <a:rect l="l" t="t" r="r" b="b"/>
            <a:pathLst>
              <a:path w="198120" h="201930">
                <a:moveTo>
                  <a:pt x="55879" y="201930"/>
                </a:moveTo>
                <a:lnTo>
                  <a:pt x="22661" y="160139"/>
                </a:lnTo>
                <a:lnTo>
                  <a:pt x="8036" y="120431"/>
                </a:lnTo>
                <a:lnTo>
                  <a:pt x="773" y="70306"/>
                </a:lnTo>
                <a:lnTo>
                  <a:pt x="0" y="60960"/>
                </a:lnTo>
                <a:lnTo>
                  <a:pt x="15418" y="36790"/>
                </a:lnTo>
                <a:lnTo>
                  <a:pt x="36671" y="15240"/>
                </a:lnTo>
                <a:lnTo>
                  <a:pt x="63400" y="1309"/>
                </a:lnTo>
                <a:lnTo>
                  <a:pt x="95250" y="0"/>
                </a:lnTo>
                <a:lnTo>
                  <a:pt x="115014" y="7500"/>
                </a:lnTo>
                <a:lnTo>
                  <a:pt x="153114" y="29646"/>
                </a:lnTo>
                <a:lnTo>
                  <a:pt x="179189" y="65722"/>
                </a:lnTo>
                <a:lnTo>
                  <a:pt x="197524" y="122872"/>
                </a:lnTo>
                <a:lnTo>
                  <a:pt x="198120" y="160020"/>
                </a:lnTo>
                <a:lnTo>
                  <a:pt x="156249" y="178355"/>
                </a:lnTo>
                <a:lnTo>
                  <a:pt x="124142" y="183832"/>
                </a:lnTo>
                <a:lnTo>
                  <a:pt x="93464" y="187880"/>
                </a:lnTo>
                <a:lnTo>
                  <a:pt x="55879" y="201930"/>
                </a:lnTo>
                <a:close/>
              </a:path>
            </a:pathLst>
          </a:custGeom>
          <a:ln w="9344">
            <a:solidFill>
              <a:srgbClr val="7F003F"/>
            </a:solidFill>
          </a:ln>
        </p:spPr>
        <p:txBody>
          <a:bodyPr wrap="square" lIns="0" tIns="0" rIns="0" bIns="0" rtlCol="0"/>
          <a:lstStyle/>
          <a:p>
            <a:endParaRPr/>
          </a:p>
        </p:txBody>
      </p:sp>
      <p:sp>
        <p:nvSpPr>
          <p:cNvPr id="595" name="object 595"/>
          <p:cNvSpPr/>
          <p:nvPr/>
        </p:nvSpPr>
        <p:spPr>
          <a:xfrm>
            <a:off x="5179059" y="20561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96" name="object 596"/>
          <p:cNvSpPr/>
          <p:nvPr/>
        </p:nvSpPr>
        <p:spPr>
          <a:xfrm>
            <a:off x="5474970" y="2081529"/>
            <a:ext cx="0" cy="0"/>
          </a:xfrm>
          <a:custGeom>
            <a:avLst/>
            <a:gdLst/>
            <a:ahLst/>
            <a:cxnLst/>
            <a:rect l="l" t="t" r="r" b="b"/>
            <a:pathLst>
              <a:path>
                <a:moveTo>
                  <a:pt x="0" y="0"/>
                </a:moveTo>
                <a:lnTo>
                  <a:pt x="0" y="0"/>
                </a:lnTo>
              </a:path>
            </a:pathLst>
          </a:custGeom>
          <a:ln w="9344">
            <a:solidFill>
              <a:srgbClr val="7F003F"/>
            </a:solidFill>
          </a:ln>
        </p:spPr>
        <p:txBody>
          <a:bodyPr wrap="square" lIns="0" tIns="0" rIns="0" bIns="0" rtlCol="0"/>
          <a:lstStyle/>
          <a:p>
            <a:endParaRPr/>
          </a:p>
        </p:txBody>
      </p:sp>
      <p:sp>
        <p:nvSpPr>
          <p:cNvPr id="597" name="object 597"/>
          <p:cNvSpPr/>
          <p:nvPr/>
        </p:nvSpPr>
        <p:spPr>
          <a:xfrm>
            <a:off x="4256603" y="1826636"/>
            <a:ext cx="255270" cy="217804"/>
          </a:xfrm>
          <a:custGeom>
            <a:avLst/>
            <a:gdLst/>
            <a:ahLst/>
            <a:cxnLst/>
            <a:rect l="l" t="t" r="r" b="b"/>
            <a:pathLst>
              <a:path w="255270" h="217805">
                <a:moveTo>
                  <a:pt x="6786" y="12322"/>
                </a:moveTo>
                <a:lnTo>
                  <a:pt x="31988" y="0"/>
                </a:lnTo>
                <a:lnTo>
                  <a:pt x="70286" y="4226"/>
                </a:lnTo>
                <a:lnTo>
                  <a:pt x="117157" y="23931"/>
                </a:lnTo>
                <a:lnTo>
                  <a:pt x="168076" y="58042"/>
                </a:lnTo>
                <a:lnTo>
                  <a:pt x="212725" y="99456"/>
                </a:lnTo>
                <a:lnTo>
                  <a:pt x="242371" y="140751"/>
                </a:lnTo>
                <a:lnTo>
                  <a:pt x="254873" y="177522"/>
                </a:lnTo>
                <a:lnTo>
                  <a:pt x="248086" y="205362"/>
                </a:lnTo>
                <a:lnTo>
                  <a:pt x="222885" y="217507"/>
                </a:lnTo>
                <a:lnTo>
                  <a:pt x="184586" y="212982"/>
                </a:lnTo>
                <a:lnTo>
                  <a:pt x="137715" y="193218"/>
                </a:lnTo>
                <a:lnTo>
                  <a:pt x="86796" y="159642"/>
                </a:lnTo>
                <a:lnTo>
                  <a:pt x="42148" y="117693"/>
                </a:lnTo>
                <a:lnTo>
                  <a:pt x="12501" y="76457"/>
                </a:lnTo>
                <a:lnTo>
                  <a:pt x="0" y="39985"/>
                </a:lnTo>
                <a:lnTo>
                  <a:pt x="6786" y="12322"/>
                </a:lnTo>
                <a:close/>
              </a:path>
            </a:pathLst>
          </a:custGeom>
          <a:ln w="9344">
            <a:solidFill>
              <a:srgbClr val="FFFFFF"/>
            </a:solidFill>
          </a:ln>
        </p:spPr>
        <p:txBody>
          <a:bodyPr wrap="square" lIns="0" tIns="0" rIns="0" bIns="0" rtlCol="0"/>
          <a:lstStyle/>
          <a:p>
            <a:endParaRPr/>
          </a:p>
        </p:txBody>
      </p:sp>
      <p:sp>
        <p:nvSpPr>
          <p:cNvPr id="598" name="object 598"/>
          <p:cNvSpPr/>
          <p:nvPr/>
        </p:nvSpPr>
        <p:spPr>
          <a:xfrm>
            <a:off x="4224020" y="1889760"/>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599" name="object 599"/>
          <p:cNvSpPr/>
          <p:nvPr/>
        </p:nvSpPr>
        <p:spPr>
          <a:xfrm>
            <a:off x="4545329" y="1979929"/>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600" name="object 600"/>
          <p:cNvSpPr/>
          <p:nvPr/>
        </p:nvSpPr>
        <p:spPr>
          <a:xfrm>
            <a:off x="4251959" y="842010"/>
            <a:ext cx="359410" cy="1010919"/>
          </a:xfrm>
          <a:custGeom>
            <a:avLst/>
            <a:gdLst/>
            <a:ahLst/>
            <a:cxnLst/>
            <a:rect l="l" t="t" r="r" b="b"/>
            <a:pathLst>
              <a:path w="359410" h="1010919">
                <a:moveTo>
                  <a:pt x="0" y="1010919"/>
                </a:moveTo>
                <a:lnTo>
                  <a:pt x="359410" y="0"/>
                </a:lnTo>
              </a:path>
            </a:pathLst>
          </a:custGeom>
          <a:ln w="9344">
            <a:solidFill>
              <a:srgbClr val="FFFFFF"/>
            </a:solidFill>
          </a:ln>
        </p:spPr>
        <p:txBody>
          <a:bodyPr wrap="square" lIns="0" tIns="0" rIns="0" bIns="0" rtlCol="0"/>
          <a:lstStyle/>
          <a:p>
            <a:endParaRPr/>
          </a:p>
        </p:txBody>
      </p:sp>
      <p:sp>
        <p:nvSpPr>
          <p:cNvPr id="601" name="object 601"/>
          <p:cNvSpPr/>
          <p:nvPr/>
        </p:nvSpPr>
        <p:spPr>
          <a:xfrm>
            <a:off x="4503420" y="947419"/>
            <a:ext cx="619760" cy="1092200"/>
          </a:xfrm>
          <a:custGeom>
            <a:avLst/>
            <a:gdLst/>
            <a:ahLst/>
            <a:cxnLst/>
            <a:rect l="l" t="t" r="r" b="b"/>
            <a:pathLst>
              <a:path w="619760" h="1092200">
                <a:moveTo>
                  <a:pt x="0" y="1092200"/>
                </a:moveTo>
                <a:lnTo>
                  <a:pt x="619759" y="0"/>
                </a:lnTo>
              </a:path>
            </a:pathLst>
          </a:custGeom>
          <a:ln w="9344">
            <a:solidFill>
              <a:srgbClr val="FFFFFF"/>
            </a:solidFill>
          </a:ln>
        </p:spPr>
        <p:txBody>
          <a:bodyPr wrap="square" lIns="0" tIns="0" rIns="0" bIns="0" rtlCol="0"/>
          <a:lstStyle/>
          <a:p>
            <a:endParaRPr/>
          </a:p>
        </p:txBody>
      </p:sp>
      <p:sp>
        <p:nvSpPr>
          <p:cNvPr id="602" name="object 602"/>
          <p:cNvSpPr/>
          <p:nvPr/>
        </p:nvSpPr>
        <p:spPr>
          <a:xfrm>
            <a:off x="4265929" y="2120900"/>
            <a:ext cx="29209" cy="69850"/>
          </a:xfrm>
          <a:custGeom>
            <a:avLst/>
            <a:gdLst/>
            <a:ahLst/>
            <a:cxnLst/>
            <a:rect l="l" t="t" r="r" b="b"/>
            <a:pathLst>
              <a:path w="29210" h="69850">
                <a:moveTo>
                  <a:pt x="0" y="69850"/>
                </a:moveTo>
                <a:lnTo>
                  <a:pt x="29210" y="0"/>
                </a:lnTo>
              </a:path>
            </a:pathLst>
          </a:custGeom>
          <a:ln w="76200">
            <a:solidFill>
              <a:srgbClr val="FF0000"/>
            </a:solidFill>
          </a:ln>
        </p:spPr>
        <p:txBody>
          <a:bodyPr wrap="square" lIns="0" tIns="0" rIns="0" bIns="0" rtlCol="0"/>
          <a:lstStyle/>
          <a:p>
            <a:endParaRPr/>
          </a:p>
        </p:txBody>
      </p:sp>
      <p:sp>
        <p:nvSpPr>
          <p:cNvPr id="603" name="object 603"/>
          <p:cNvSpPr/>
          <p:nvPr/>
        </p:nvSpPr>
        <p:spPr>
          <a:xfrm>
            <a:off x="4324350" y="1981200"/>
            <a:ext cx="30480" cy="69850"/>
          </a:xfrm>
          <a:custGeom>
            <a:avLst/>
            <a:gdLst/>
            <a:ahLst/>
            <a:cxnLst/>
            <a:rect l="l" t="t" r="r" b="b"/>
            <a:pathLst>
              <a:path w="30479" h="69850">
                <a:moveTo>
                  <a:pt x="0" y="69850"/>
                </a:moveTo>
                <a:lnTo>
                  <a:pt x="30479" y="0"/>
                </a:lnTo>
              </a:path>
            </a:pathLst>
          </a:custGeom>
          <a:ln w="76200">
            <a:solidFill>
              <a:srgbClr val="FF0000"/>
            </a:solidFill>
          </a:ln>
        </p:spPr>
        <p:txBody>
          <a:bodyPr wrap="square" lIns="0" tIns="0" rIns="0" bIns="0" rtlCol="0"/>
          <a:lstStyle/>
          <a:p>
            <a:endParaRPr/>
          </a:p>
        </p:txBody>
      </p:sp>
      <p:sp>
        <p:nvSpPr>
          <p:cNvPr id="604" name="object 604"/>
          <p:cNvSpPr/>
          <p:nvPr/>
        </p:nvSpPr>
        <p:spPr>
          <a:xfrm>
            <a:off x="4384040" y="1840229"/>
            <a:ext cx="29209" cy="71120"/>
          </a:xfrm>
          <a:custGeom>
            <a:avLst/>
            <a:gdLst/>
            <a:ahLst/>
            <a:cxnLst/>
            <a:rect l="l" t="t" r="r" b="b"/>
            <a:pathLst>
              <a:path w="29210" h="71119">
                <a:moveTo>
                  <a:pt x="0" y="71120"/>
                </a:moveTo>
                <a:lnTo>
                  <a:pt x="29210" y="0"/>
                </a:lnTo>
              </a:path>
            </a:pathLst>
          </a:custGeom>
          <a:ln w="76200">
            <a:solidFill>
              <a:srgbClr val="FF0000"/>
            </a:solidFill>
          </a:ln>
        </p:spPr>
        <p:txBody>
          <a:bodyPr wrap="square" lIns="0" tIns="0" rIns="0" bIns="0" rtlCol="0"/>
          <a:lstStyle/>
          <a:p>
            <a:endParaRPr/>
          </a:p>
        </p:txBody>
      </p:sp>
      <p:sp>
        <p:nvSpPr>
          <p:cNvPr id="605" name="object 605"/>
          <p:cNvSpPr/>
          <p:nvPr/>
        </p:nvSpPr>
        <p:spPr>
          <a:xfrm>
            <a:off x="4443729" y="1700529"/>
            <a:ext cx="29209" cy="69850"/>
          </a:xfrm>
          <a:custGeom>
            <a:avLst/>
            <a:gdLst/>
            <a:ahLst/>
            <a:cxnLst/>
            <a:rect l="l" t="t" r="r" b="b"/>
            <a:pathLst>
              <a:path w="29210" h="69850">
                <a:moveTo>
                  <a:pt x="0" y="69850"/>
                </a:moveTo>
                <a:lnTo>
                  <a:pt x="29210" y="0"/>
                </a:lnTo>
              </a:path>
            </a:pathLst>
          </a:custGeom>
          <a:ln w="76200">
            <a:solidFill>
              <a:srgbClr val="FF0000"/>
            </a:solidFill>
          </a:ln>
        </p:spPr>
        <p:txBody>
          <a:bodyPr wrap="square" lIns="0" tIns="0" rIns="0" bIns="0" rtlCol="0"/>
          <a:lstStyle/>
          <a:p>
            <a:endParaRPr/>
          </a:p>
        </p:txBody>
      </p:sp>
      <p:sp>
        <p:nvSpPr>
          <p:cNvPr id="606" name="object 606"/>
          <p:cNvSpPr/>
          <p:nvPr/>
        </p:nvSpPr>
        <p:spPr>
          <a:xfrm>
            <a:off x="4502150" y="1625600"/>
            <a:ext cx="2540" cy="5080"/>
          </a:xfrm>
          <a:custGeom>
            <a:avLst/>
            <a:gdLst/>
            <a:ahLst/>
            <a:cxnLst/>
            <a:rect l="l" t="t" r="r" b="b"/>
            <a:pathLst>
              <a:path w="2539" h="5080">
                <a:moveTo>
                  <a:pt x="0" y="5079"/>
                </a:moveTo>
                <a:lnTo>
                  <a:pt x="2539" y="0"/>
                </a:lnTo>
              </a:path>
            </a:pathLst>
          </a:custGeom>
          <a:ln w="76200">
            <a:solidFill>
              <a:srgbClr val="FF0000"/>
            </a:solidFill>
          </a:ln>
        </p:spPr>
        <p:txBody>
          <a:bodyPr wrap="square" lIns="0" tIns="0" rIns="0" bIns="0" rtlCol="0"/>
          <a:lstStyle/>
          <a:p>
            <a:endParaRPr/>
          </a:p>
        </p:txBody>
      </p:sp>
      <p:sp>
        <p:nvSpPr>
          <p:cNvPr id="607" name="object 607"/>
          <p:cNvSpPr/>
          <p:nvPr/>
        </p:nvSpPr>
        <p:spPr>
          <a:xfrm>
            <a:off x="4392929" y="1428750"/>
            <a:ext cx="210820" cy="255270"/>
          </a:xfrm>
          <a:custGeom>
            <a:avLst/>
            <a:gdLst/>
            <a:ahLst/>
            <a:cxnLst/>
            <a:rect l="l" t="t" r="r" b="b"/>
            <a:pathLst>
              <a:path w="210820" h="255269">
                <a:moveTo>
                  <a:pt x="194310" y="0"/>
                </a:moveTo>
                <a:lnTo>
                  <a:pt x="0" y="166370"/>
                </a:lnTo>
                <a:lnTo>
                  <a:pt x="210820" y="255270"/>
                </a:lnTo>
                <a:lnTo>
                  <a:pt x="194310" y="0"/>
                </a:lnTo>
                <a:close/>
              </a:path>
            </a:pathLst>
          </a:custGeom>
          <a:solidFill>
            <a:srgbClr val="FF0000"/>
          </a:solidFill>
        </p:spPr>
        <p:txBody>
          <a:bodyPr wrap="square" lIns="0" tIns="0" rIns="0" bIns="0" rtlCol="0"/>
          <a:lstStyle/>
          <a:p>
            <a:endParaRPr/>
          </a:p>
        </p:txBody>
      </p:sp>
      <p:sp>
        <p:nvSpPr>
          <p:cNvPr id="608" name="object 608"/>
          <p:cNvSpPr/>
          <p:nvPr/>
        </p:nvSpPr>
        <p:spPr>
          <a:xfrm>
            <a:off x="3975100" y="2292479"/>
            <a:ext cx="693420" cy="614550"/>
          </a:xfrm>
          <a:prstGeom prst="rect">
            <a:avLst/>
          </a:prstGeom>
          <a:blipFill>
            <a:blip r:embed="rId145" cstate="print"/>
            <a:stretch>
              <a:fillRect/>
            </a:stretch>
          </a:blipFill>
        </p:spPr>
        <p:txBody>
          <a:bodyPr wrap="square" lIns="0" tIns="0" rIns="0" bIns="0" rtlCol="0"/>
          <a:lstStyle/>
          <a:p>
            <a:endParaRPr/>
          </a:p>
        </p:txBody>
      </p:sp>
      <p:sp>
        <p:nvSpPr>
          <p:cNvPr id="609" name="object 609"/>
          <p:cNvSpPr txBox="1"/>
          <p:nvPr/>
        </p:nvSpPr>
        <p:spPr>
          <a:xfrm>
            <a:off x="4227829" y="2950209"/>
            <a:ext cx="80010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Times New Roman"/>
                <a:cs typeface="Times New Roman"/>
              </a:rPr>
              <a:t>Stem</a:t>
            </a:r>
            <a:r>
              <a:rPr sz="1400" spc="-100" dirty="0">
                <a:solidFill>
                  <a:srgbClr val="FFFFFF"/>
                </a:solidFill>
                <a:latin typeface="Times New Roman"/>
                <a:cs typeface="Times New Roman"/>
              </a:rPr>
              <a:t> </a:t>
            </a:r>
            <a:r>
              <a:rPr sz="1400" dirty="0">
                <a:solidFill>
                  <a:srgbClr val="FFFFFF"/>
                </a:solidFill>
                <a:latin typeface="Times New Roman"/>
                <a:cs typeface="Times New Roman"/>
              </a:rPr>
              <a:t>Cells</a:t>
            </a:r>
            <a:endParaRPr sz="1400">
              <a:latin typeface="Times New Roman"/>
              <a:cs typeface="Times New Roman"/>
            </a:endParaRPr>
          </a:p>
        </p:txBody>
      </p:sp>
      <p:sp>
        <p:nvSpPr>
          <p:cNvPr id="612" name="object 612"/>
          <p:cNvSpPr/>
          <p:nvPr/>
        </p:nvSpPr>
        <p:spPr>
          <a:xfrm>
            <a:off x="5485129" y="2289810"/>
            <a:ext cx="77470" cy="83820"/>
          </a:xfrm>
          <a:custGeom>
            <a:avLst/>
            <a:gdLst/>
            <a:ahLst/>
            <a:cxnLst/>
            <a:rect l="l" t="t" r="r" b="b"/>
            <a:pathLst>
              <a:path w="77470" h="83819">
                <a:moveTo>
                  <a:pt x="0" y="0"/>
                </a:moveTo>
                <a:lnTo>
                  <a:pt x="16510" y="83819"/>
                </a:lnTo>
                <a:lnTo>
                  <a:pt x="77470" y="36829"/>
                </a:lnTo>
                <a:lnTo>
                  <a:pt x="0" y="0"/>
                </a:lnTo>
                <a:close/>
              </a:path>
            </a:pathLst>
          </a:custGeom>
          <a:solidFill>
            <a:srgbClr val="FFFFFF"/>
          </a:solidFill>
        </p:spPr>
        <p:txBody>
          <a:bodyPr wrap="square" lIns="0" tIns="0" rIns="0" bIns="0" rtlCol="0"/>
          <a:lstStyle/>
          <a:p>
            <a:endParaRPr/>
          </a:p>
        </p:txBody>
      </p:sp>
      <p:sp>
        <p:nvSpPr>
          <p:cNvPr id="613" name="object 613"/>
          <p:cNvSpPr/>
          <p:nvPr/>
        </p:nvSpPr>
        <p:spPr>
          <a:xfrm>
            <a:off x="2639060" y="1884679"/>
            <a:ext cx="521970" cy="292100"/>
          </a:xfrm>
          <a:custGeom>
            <a:avLst/>
            <a:gdLst/>
            <a:ahLst/>
            <a:cxnLst/>
            <a:rect l="l" t="t" r="r" b="b"/>
            <a:pathLst>
              <a:path w="521969" h="292100">
                <a:moveTo>
                  <a:pt x="391159" y="0"/>
                </a:moveTo>
                <a:lnTo>
                  <a:pt x="391159" y="72390"/>
                </a:lnTo>
                <a:lnTo>
                  <a:pt x="0" y="72390"/>
                </a:lnTo>
                <a:lnTo>
                  <a:pt x="0" y="218440"/>
                </a:lnTo>
                <a:lnTo>
                  <a:pt x="391159" y="218440"/>
                </a:lnTo>
                <a:lnTo>
                  <a:pt x="391159" y="292100"/>
                </a:lnTo>
                <a:lnTo>
                  <a:pt x="521969" y="146050"/>
                </a:lnTo>
                <a:lnTo>
                  <a:pt x="391159" y="0"/>
                </a:lnTo>
                <a:close/>
              </a:path>
            </a:pathLst>
          </a:custGeom>
          <a:solidFill>
            <a:srgbClr val="CCCCCC"/>
          </a:solidFill>
        </p:spPr>
        <p:txBody>
          <a:bodyPr wrap="square" lIns="0" tIns="0" rIns="0" bIns="0" rtlCol="0"/>
          <a:lstStyle/>
          <a:p>
            <a:endParaRPr/>
          </a:p>
        </p:txBody>
      </p:sp>
      <p:sp>
        <p:nvSpPr>
          <p:cNvPr id="614" name="object 614"/>
          <p:cNvSpPr/>
          <p:nvPr/>
        </p:nvSpPr>
        <p:spPr>
          <a:xfrm>
            <a:off x="2639060" y="1884679"/>
            <a:ext cx="521970" cy="292100"/>
          </a:xfrm>
          <a:custGeom>
            <a:avLst/>
            <a:gdLst/>
            <a:ahLst/>
            <a:cxnLst/>
            <a:rect l="l" t="t" r="r" b="b"/>
            <a:pathLst>
              <a:path w="521969" h="292100">
                <a:moveTo>
                  <a:pt x="0" y="72390"/>
                </a:moveTo>
                <a:lnTo>
                  <a:pt x="391159" y="72390"/>
                </a:lnTo>
                <a:lnTo>
                  <a:pt x="391159" y="0"/>
                </a:lnTo>
                <a:lnTo>
                  <a:pt x="521969" y="146050"/>
                </a:lnTo>
                <a:lnTo>
                  <a:pt x="391159" y="292100"/>
                </a:lnTo>
                <a:lnTo>
                  <a:pt x="391159" y="218440"/>
                </a:lnTo>
                <a:lnTo>
                  <a:pt x="0" y="218440"/>
                </a:lnTo>
                <a:lnTo>
                  <a:pt x="0" y="72390"/>
                </a:lnTo>
                <a:close/>
              </a:path>
            </a:pathLst>
          </a:custGeom>
          <a:ln w="9344">
            <a:solidFill>
              <a:srgbClr val="B1B1B1"/>
            </a:solidFill>
          </a:ln>
        </p:spPr>
        <p:txBody>
          <a:bodyPr wrap="square" lIns="0" tIns="0" rIns="0" bIns="0" rtlCol="0"/>
          <a:lstStyle/>
          <a:p>
            <a:endParaRPr/>
          </a:p>
        </p:txBody>
      </p:sp>
      <p:sp>
        <p:nvSpPr>
          <p:cNvPr id="615" name="object 615"/>
          <p:cNvSpPr/>
          <p:nvPr/>
        </p:nvSpPr>
        <p:spPr>
          <a:xfrm>
            <a:off x="2639060" y="1884679"/>
            <a:ext cx="0" cy="0"/>
          </a:xfrm>
          <a:custGeom>
            <a:avLst/>
            <a:gdLst/>
            <a:ahLst/>
            <a:cxnLst/>
            <a:rect l="l" t="t" r="r" b="b"/>
            <a:pathLst>
              <a:path>
                <a:moveTo>
                  <a:pt x="0" y="0"/>
                </a:moveTo>
                <a:lnTo>
                  <a:pt x="0" y="0"/>
                </a:lnTo>
              </a:path>
            </a:pathLst>
          </a:custGeom>
          <a:ln w="9344">
            <a:solidFill>
              <a:srgbClr val="B1B1B1"/>
            </a:solidFill>
          </a:ln>
        </p:spPr>
        <p:txBody>
          <a:bodyPr wrap="square" lIns="0" tIns="0" rIns="0" bIns="0" rtlCol="0"/>
          <a:lstStyle/>
          <a:p>
            <a:endParaRPr/>
          </a:p>
        </p:txBody>
      </p:sp>
      <p:sp>
        <p:nvSpPr>
          <p:cNvPr id="616" name="object 616"/>
          <p:cNvSpPr/>
          <p:nvPr/>
        </p:nvSpPr>
        <p:spPr>
          <a:xfrm>
            <a:off x="3161029" y="2176779"/>
            <a:ext cx="0" cy="0"/>
          </a:xfrm>
          <a:custGeom>
            <a:avLst/>
            <a:gdLst/>
            <a:ahLst/>
            <a:cxnLst/>
            <a:rect l="l" t="t" r="r" b="b"/>
            <a:pathLst>
              <a:path>
                <a:moveTo>
                  <a:pt x="0" y="0"/>
                </a:moveTo>
                <a:lnTo>
                  <a:pt x="0" y="0"/>
                </a:lnTo>
              </a:path>
            </a:pathLst>
          </a:custGeom>
          <a:ln w="9344">
            <a:solidFill>
              <a:srgbClr val="B1B1B1"/>
            </a:solidFill>
          </a:ln>
        </p:spPr>
        <p:txBody>
          <a:bodyPr wrap="square" lIns="0" tIns="0" rIns="0" bIns="0" rtlCol="0"/>
          <a:lstStyle/>
          <a:p>
            <a:endParaRPr/>
          </a:p>
        </p:txBody>
      </p:sp>
      <p:sp>
        <p:nvSpPr>
          <p:cNvPr id="617" name="object 617"/>
          <p:cNvSpPr/>
          <p:nvPr/>
        </p:nvSpPr>
        <p:spPr>
          <a:xfrm>
            <a:off x="6808469" y="4375150"/>
            <a:ext cx="11430" cy="55880"/>
          </a:xfrm>
          <a:custGeom>
            <a:avLst/>
            <a:gdLst/>
            <a:ahLst/>
            <a:cxnLst/>
            <a:rect l="l" t="t" r="r" b="b"/>
            <a:pathLst>
              <a:path w="11429" h="55879">
                <a:moveTo>
                  <a:pt x="0" y="0"/>
                </a:moveTo>
                <a:lnTo>
                  <a:pt x="11429" y="55880"/>
                </a:lnTo>
              </a:path>
            </a:pathLst>
          </a:custGeom>
          <a:ln w="57150">
            <a:solidFill>
              <a:srgbClr val="FF0000"/>
            </a:solidFill>
          </a:ln>
        </p:spPr>
        <p:txBody>
          <a:bodyPr wrap="square" lIns="0" tIns="0" rIns="0" bIns="0" rtlCol="0"/>
          <a:lstStyle/>
          <a:p>
            <a:endParaRPr/>
          </a:p>
        </p:txBody>
      </p:sp>
      <p:sp>
        <p:nvSpPr>
          <p:cNvPr id="618" name="object 618"/>
          <p:cNvSpPr/>
          <p:nvPr/>
        </p:nvSpPr>
        <p:spPr>
          <a:xfrm>
            <a:off x="6830059" y="4486909"/>
            <a:ext cx="10160" cy="55880"/>
          </a:xfrm>
          <a:custGeom>
            <a:avLst/>
            <a:gdLst/>
            <a:ahLst/>
            <a:cxnLst/>
            <a:rect l="l" t="t" r="r" b="b"/>
            <a:pathLst>
              <a:path w="10159" h="55879">
                <a:moveTo>
                  <a:pt x="0" y="0"/>
                </a:moveTo>
                <a:lnTo>
                  <a:pt x="10160" y="55879"/>
                </a:lnTo>
              </a:path>
            </a:pathLst>
          </a:custGeom>
          <a:ln w="57149">
            <a:solidFill>
              <a:srgbClr val="FF0000"/>
            </a:solidFill>
          </a:ln>
        </p:spPr>
        <p:txBody>
          <a:bodyPr wrap="square" lIns="0" tIns="0" rIns="0" bIns="0" rtlCol="0"/>
          <a:lstStyle/>
          <a:p>
            <a:endParaRPr/>
          </a:p>
        </p:txBody>
      </p:sp>
      <p:sp>
        <p:nvSpPr>
          <p:cNvPr id="619" name="object 619"/>
          <p:cNvSpPr/>
          <p:nvPr/>
        </p:nvSpPr>
        <p:spPr>
          <a:xfrm>
            <a:off x="6851650" y="4598670"/>
            <a:ext cx="10160" cy="55880"/>
          </a:xfrm>
          <a:custGeom>
            <a:avLst/>
            <a:gdLst/>
            <a:ahLst/>
            <a:cxnLst/>
            <a:rect l="l" t="t" r="r" b="b"/>
            <a:pathLst>
              <a:path w="10159" h="55879">
                <a:moveTo>
                  <a:pt x="0" y="0"/>
                </a:moveTo>
                <a:lnTo>
                  <a:pt x="10159" y="55879"/>
                </a:lnTo>
              </a:path>
            </a:pathLst>
          </a:custGeom>
          <a:ln w="57150">
            <a:solidFill>
              <a:srgbClr val="FF0000"/>
            </a:solidFill>
          </a:ln>
        </p:spPr>
        <p:txBody>
          <a:bodyPr wrap="square" lIns="0" tIns="0" rIns="0" bIns="0" rtlCol="0"/>
          <a:lstStyle/>
          <a:p>
            <a:endParaRPr/>
          </a:p>
        </p:txBody>
      </p:sp>
      <p:sp>
        <p:nvSpPr>
          <p:cNvPr id="620" name="object 620"/>
          <p:cNvSpPr/>
          <p:nvPr/>
        </p:nvSpPr>
        <p:spPr>
          <a:xfrm>
            <a:off x="6871969" y="4710429"/>
            <a:ext cx="11430" cy="55880"/>
          </a:xfrm>
          <a:custGeom>
            <a:avLst/>
            <a:gdLst/>
            <a:ahLst/>
            <a:cxnLst/>
            <a:rect l="l" t="t" r="r" b="b"/>
            <a:pathLst>
              <a:path w="11429" h="55879">
                <a:moveTo>
                  <a:pt x="0" y="0"/>
                </a:moveTo>
                <a:lnTo>
                  <a:pt x="11429" y="55880"/>
                </a:lnTo>
              </a:path>
            </a:pathLst>
          </a:custGeom>
          <a:ln w="57150">
            <a:solidFill>
              <a:srgbClr val="FF0000"/>
            </a:solidFill>
          </a:ln>
        </p:spPr>
        <p:txBody>
          <a:bodyPr wrap="square" lIns="0" tIns="0" rIns="0" bIns="0" rtlCol="0"/>
          <a:lstStyle/>
          <a:p>
            <a:endParaRPr/>
          </a:p>
        </p:txBody>
      </p:sp>
      <p:sp>
        <p:nvSpPr>
          <p:cNvPr id="621" name="object 621"/>
          <p:cNvSpPr/>
          <p:nvPr/>
        </p:nvSpPr>
        <p:spPr>
          <a:xfrm>
            <a:off x="6893559" y="4822190"/>
            <a:ext cx="10160" cy="55880"/>
          </a:xfrm>
          <a:custGeom>
            <a:avLst/>
            <a:gdLst/>
            <a:ahLst/>
            <a:cxnLst/>
            <a:rect l="l" t="t" r="r" b="b"/>
            <a:pathLst>
              <a:path w="10159" h="55879">
                <a:moveTo>
                  <a:pt x="0" y="0"/>
                </a:moveTo>
                <a:lnTo>
                  <a:pt x="10160" y="55880"/>
                </a:lnTo>
              </a:path>
            </a:pathLst>
          </a:custGeom>
          <a:ln w="57150">
            <a:solidFill>
              <a:srgbClr val="FF0000"/>
            </a:solidFill>
          </a:ln>
        </p:spPr>
        <p:txBody>
          <a:bodyPr wrap="square" lIns="0" tIns="0" rIns="0" bIns="0" rtlCol="0"/>
          <a:lstStyle/>
          <a:p>
            <a:endParaRPr/>
          </a:p>
        </p:txBody>
      </p:sp>
      <p:sp>
        <p:nvSpPr>
          <p:cNvPr id="622" name="object 622"/>
          <p:cNvSpPr/>
          <p:nvPr/>
        </p:nvSpPr>
        <p:spPr>
          <a:xfrm>
            <a:off x="6915150" y="4933950"/>
            <a:ext cx="10160" cy="55880"/>
          </a:xfrm>
          <a:custGeom>
            <a:avLst/>
            <a:gdLst/>
            <a:ahLst/>
            <a:cxnLst/>
            <a:rect l="l" t="t" r="r" b="b"/>
            <a:pathLst>
              <a:path w="10159" h="55879">
                <a:moveTo>
                  <a:pt x="0" y="0"/>
                </a:moveTo>
                <a:lnTo>
                  <a:pt x="10159" y="55880"/>
                </a:lnTo>
              </a:path>
            </a:pathLst>
          </a:custGeom>
          <a:ln w="57150">
            <a:solidFill>
              <a:srgbClr val="FF0000"/>
            </a:solidFill>
          </a:ln>
        </p:spPr>
        <p:txBody>
          <a:bodyPr wrap="square" lIns="0" tIns="0" rIns="0" bIns="0" rtlCol="0"/>
          <a:lstStyle/>
          <a:p>
            <a:endParaRPr/>
          </a:p>
        </p:txBody>
      </p:sp>
      <p:sp>
        <p:nvSpPr>
          <p:cNvPr id="623" name="object 623"/>
          <p:cNvSpPr/>
          <p:nvPr/>
        </p:nvSpPr>
        <p:spPr>
          <a:xfrm>
            <a:off x="6935469" y="5045709"/>
            <a:ext cx="10160" cy="55880"/>
          </a:xfrm>
          <a:custGeom>
            <a:avLst/>
            <a:gdLst/>
            <a:ahLst/>
            <a:cxnLst/>
            <a:rect l="l" t="t" r="r" b="b"/>
            <a:pathLst>
              <a:path w="10159" h="55879">
                <a:moveTo>
                  <a:pt x="0" y="0"/>
                </a:moveTo>
                <a:lnTo>
                  <a:pt x="10159" y="55879"/>
                </a:lnTo>
              </a:path>
            </a:pathLst>
          </a:custGeom>
          <a:ln w="57150">
            <a:solidFill>
              <a:srgbClr val="FF0000"/>
            </a:solidFill>
          </a:ln>
        </p:spPr>
        <p:txBody>
          <a:bodyPr wrap="square" lIns="0" tIns="0" rIns="0" bIns="0" rtlCol="0"/>
          <a:lstStyle/>
          <a:p>
            <a:endParaRPr/>
          </a:p>
        </p:txBody>
      </p:sp>
      <p:sp>
        <p:nvSpPr>
          <p:cNvPr id="624" name="object 624"/>
          <p:cNvSpPr/>
          <p:nvPr/>
        </p:nvSpPr>
        <p:spPr>
          <a:xfrm>
            <a:off x="6957059" y="5157470"/>
            <a:ext cx="10160" cy="55880"/>
          </a:xfrm>
          <a:custGeom>
            <a:avLst/>
            <a:gdLst/>
            <a:ahLst/>
            <a:cxnLst/>
            <a:rect l="l" t="t" r="r" b="b"/>
            <a:pathLst>
              <a:path w="10159" h="55879">
                <a:moveTo>
                  <a:pt x="0" y="0"/>
                </a:moveTo>
                <a:lnTo>
                  <a:pt x="10160" y="55879"/>
                </a:lnTo>
              </a:path>
            </a:pathLst>
          </a:custGeom>
          <a:ln w="57150">
            <a:solidFill>
              <a:srgbClr val="FF0000"/>
            </a:solidFill>
          </a:ln>
        </p:spPr>
        <p:txBody>
          <a:bodyPr wrap="square" lIns="0" tIns="0" rIns="0" bIns="0" rtlCol="0"/>
          <a:lstStyle/>
          <a:p>
            <a:endParaRPr/>
          </a:p>
        </p:txBody>
      </p:sp>
      <p:sp>
        <p:nvSpPr>
          <p:cNvPr id="625" name="object 625"/>
          <p:cNvSpPr/>
          <p:nvPr/>
        </p:nvSpPr>
        <p:spPr>
          <a:xfrm>
            <a:off x="6977380" y="5269229"/>
            <a:ext cx="11430" cy="55880"/>
          </a:xfrm>
          <a:custGeom>
            <a:avLst/>
            <a:gdLst/>
            <a:ahLst/>
            <a:cxnLst/>
            <a:rect l="l" t="t" r="r" b="b"/>
            <a:pathLst>
              <a:path w="11429" h="55879">
                <a:moveTo>
                  <a:pt x="0" y="0"/>
                </a:moveTo>
                <a:lnTo>
                  <a:pt x="11429" y="55880"/>
                </a:lnTo>
              </a:path>
            </a:pathLst>
          </a:custGeom>
          <a:ln w="57150">
            <a:solidFill>
              <a:srgbClr val="FF0000"/>
            </a:solidFill>
          </a:ln>
        </p:spPr>
        <p:txBody>
          <a:bodyPr wrap="square" lIns="0" tIns="0" rIns="0" bIns="0" rtlCol="0"/>
          <a:lstStyle/>
          <a:p>
            <a:endParaRPr/>
          </a:p>
        </p:txBody>
      </p:sp>
      <p:sp>
        <p:nvSpPr>
          <p:cNvPr id="626" name="object 626"/>
          <p:cNvSpPr/>
          <p:nvPr/>
        </p:nvSpPr>
        <p:spPr>
          <a:xfrm>
            <a:off x="6998969" y="5380990"/>
            <a:ext cx="10160" cy="55880"/>
          </a:xfrm>
          <a:custGeom>
            <a:avLst/>
            <a:gdLst/>
            <a:ahLst/>
            <a:cxnLst/>
            <a:rect l="l" t="t" r="r" b="b"/>
            <a:pathLst>
              <a:path w="10159" h="55879">
                <a:moveTo>
                  <a:pt x="0" y="0"/>
                </a:moveTo>
                <a:lnTo>
                  <a:pt x="10159" y="55880"/>
                </a:lnTo>
              </a:path>
            </a:pathLst>
          </a:custGeom>
          <a:ln w="57150">
            <a:solidFill>
              <a:srgbClr val="FF0000"/>
            </a:solidFill>
          </a:ln>
        </p:spPr>
        <p:txBody>
          <a:bodyPr wrap="square" lIns="0" tIns="0" rIns="0" bIns="0" rtlCol="0"/>
          <a:lstStyle/>
          <a:p>
            <a:endParaRPr/>
          </a:p>
        </p:txBody>
      </p:sp>
      <p:sp>
        <p:nvSpPr>
          <p:cNvPr id="627" name="object 627"/>
          <p:cNvSpPr/>
          <p:nvPr/>
        </p:nvSpPr>
        <p:spPr>
          <a:xfrm>
            <a:off x="7020559" y="5492750"/>
            <a:ext cx="10160" cy="55880"/>
          </a:xfrm>
          <a:custGeom>
            <a:avLst/>
            <a:gdLst/>
            <a:ahLst/>
            <a:cxnLst/>
            <a:rect l="l" t="t" r="r" b="b"/>
            <a:pathLst>
              <a:path w="10159" h="55879">
                <a:moveTo>
                  <a:pt x="0" y="0"/>
                </a:moveTo>
                <a:lnTo>
                  <a:pt x="10160" y="55880"/>
                </a:lnTo>
              </a:path>
            </a:pathLst>
          </a:custGeom>
          <a:ln w="57150">
            <a:solidFill>
              <a:srgbClr val="FF0000"/>
            </a:solidFill>
          </a:ln>
        </p:spPr>
        <p:txBody>
          <a:bodyPr wrap="square" lIns="0" tIns="0" rIns="0" bIns="0" rtlCol="0"/>
          <a:lstStyle/>
          <a:p>
            <a:endParaRPr/>
          </a:p>
        </p:txBody>
      </p:sp>
      <p:sp>
        <p:nvSpPr>
          <p:cNvPr id="628" name="object 628"/>
          <p:cNvSpPr/>
          <p:nvPr/>
        </p:nvSpPr>
        <p:spPr>
          <a:xfrm>
            <a:off x="7040880" y="5604509"/>
            <a:ext cx="11430" cy="55880"/>
          </a:xfrm>
          <a:custGeom>
            <a:avLst/>
            <a:gdLst/>
            <a:ahLst/>
            <a:cxnLst/>
            <a:rect l="l" t="t" r="r" b="b"/>
            <a:pathLst>
              <a:path w="11429" h="55879">
                <a:moveTo>
                  <a:pt x="0" y="0"/>
                </a:moveTo>
                <a:lnTo>
                  <a:pt x="11429" y="55879"/>
                </a:lnTo>
              </a:path>
            </a:pathLst>
          </a:custGeom>
          <a:ln w="57150">
            <a:solidFill>
              <a:srgbClr val="FF0000"/>
            </a:solidFill>
          </a:ln>
        </p:spPr>
        <p:txBody>
          <a:bodyPr wrap="square" lIns="0" tIns="0" rIns="0" bIns="0" rtlCol="0"/>
          <a:lstStyle/>
          <a:p>
            <a:endParaRPr/>
          </a:p>
        </p:txBody>
      </p:sp>
      <p:sp>
        <p:nvSpPr>
          <p:cNvPr id="629" name="object 629"/>
          <p:cNvSpPr/>
          <p:nvPr/>
        </p:nvSpPr>
        <p:spPr>
          <a:xfrm>
            <a:off x="7062469" y="5716270"/>
            <a:ext cx="1270" cy="5080"/>
          </a:xfrm>
          <a:custGeom>
            <a:avLst/>
            <a:gdLst/>
            <a:ahLst/>
            <a:cxnLst/>
            <a:rect l="l" t="t" r="r" b="b"/>
            <a:pathLst>
              <a:path w="1270" h="5079">
                <a:moveTo>
                  <a:pt x="0" y="0"/>
                </a:moveTo>
                <a:lnTo>
                  <a:pt x="1270" y="5079"/>
                </a:lnTo>
              </a:path>
            </a:pathLst>
          </a:custGeom>
          <a:ln w="57150">
            <a:solidFill>
              <a:srgbClr val="FF0000"/>
            </a:solidFill>
          </a:ln>
        </p:spPr>
        <p:txBody>
          <a:bodyPr wrap="square" lIns="0" tIns="0" rIns="0" bIns="0" rtlCol="0"/>
          <a:lstStyle/>
          <a:p>
            <a:endParaRPr/>
          </a:p>
        </p:txBody>
      </p:sp>
      <p:sp>
        <p:nvSpPr>
          <p:cNvPr id="630" name="object 630"/>
          <p:cNvSpPr/>
          <p:nvPr/>
        </p:nvSpPr>
        <p:spPr>
          <a:xfrm>
            <a:off x="6976109" y="5694679"/>
            <a:ext cx="168910" cy="184150"/>
          </a:xfrm>
          <a:custGeom>
            <a:avLst/>
            <a:gdLst/>
            <a:ahLst/>
            <a:cxnLst/>
            <a:rect l="l" t="t" r="r" b="b"/>
            <a:pathLst>
              <a:path w="168909" h="184150">
                <a:moveTo>
                  <a:pt x="168910" y="0"/>
                </a:moveTo>
                <a:lnTo>
                  <a:pt x="0" y="31750"/>
                </a:lnTo>
                <a:lnTo>
                  <a:pt x="116840" y="184150"/>
                </a:lnTo>
                <a:lnTo>
                  <a:pt x="168910" y="0"/>
                </a:lnTo>
                <a:close/>
              </a:path>
            </a:pathLst>
          </a:custGeom>
          <a:solidFill>
            <a:srgbClr val="FF0000"/>
          </a:solidFill>
        </p:spPr>
        <p:txBody>
          <a:bodyPr wrap="square" lIns="0" tIns="0" rIns="0" bIns="0" rtlCol="0"/>
          <a:lstStyle/>
          <a:p>
            <a:endParaRPr/>
          </a:p>
        </p:txBody>
      </p:sp>
    </p:spTree>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Differentiation</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algn="just">
              <a:lnSpc>
                <a:spcPct val="150000"/>
              </a:lnSpc>
            </a:pPr>
            <a:r>
              <a:rPr lang="en-US" sz="2400" dirty="0" smtClean="0">
                <a:latin typeface="Times New Roman" pitchFamily="18" charset="0"/>
                <a:cs typeface="Times New Roman" pitchFamily="18" charset="0"/>
              </a:rPr>
              <a:t>Differentiation is the process of becoming specialized stem cells from unspecialized cells. </a:t>
            </a:r>
          </a:p>
          <a:p>
            <a:pPr algn="just">
              <a:lnSpc>
                <a:spcPct val="150000"/>
              </a:lnSpc>
            </a:pPr>
            <a:r>
              <a:rPr lang="en-US" sz="2400" dirty="0" smtClean="0">
                <a:latin typeface="Times New Roman" pitchFamily="18" charset="0"/>
                <a:cs typeface="Times New Roman" pitchFamily="18" charset="0"/>
              </a:rPr>
              <a:t>The signals inside and outside cells that trigger stem cell differentiation. </a:t>
            </a:r>
          </a:p>
          <a:p>
            <a:pPr algn="just">
              <a:lnSpc>
                <a:spcPct val="150000"/>
              </a:lnSpc>
            </a:pPr>
            <a:r>
              <a:rPr lang="en-US" sz="2400" dirty="0" smtClean="0">
                <a:latin typeface="Times New Roman" pitchFamily="18" charset="0"/>
                <a:cs typeface="Times New Roman" pitchFamily="18" charset="0"/>
              </a:rPr>
              <a:t>The internal signals are controlled by a cell's genes. </a:t>
            </a:r>
          </a:p>
          <a:p>
            <a:pPr algn="just">
              <a:lnSpc>
                <a:spcPct val="150000"/>
              </a:lnSpc>
            </a:pPr>
            <a:r>
              <a:rPr lang="en-US" sz="2400" dirty="0" smtClean="0">
                <a:latin typeface="Times New Roman" pitchFamily="18" charset="0"/>
                <a:cs typeface="Times New Roman" pitchFamily="18" charset="0"/>
              </a:rPr>
              <a:t>The external signals include chemicals secreted by other cells, physical contact with neighboring cells in the microenvironment.</a:t>
            </a:r>
            <a:endParaRPr lang="en-US"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57879" y="2136139"/>
            <a:ext cx="3333750" cy="104521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23697" y="2411095"/>
            <a:ext cx="7237668" cy="277136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622290" y="5194300"/>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5" name="object 5"/>
          <p:cNvSpPr/>
          <p:nvPr/>
        </p:nvSpPr>
        <p:spPr>
          <a:xfrm>
            <a:off x="8172450" y="4991100"/>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6" name="object 6"/>
          <p:cNvSpPr txBox="1"/>
          <p:nvPr/>
        </p:nvSpPr>
        <p:spPr>
          <a:xfrm>
            <a:off x="3285490" y="4709159"/>
            <a:ext cx="1092200" cy="452120"/>
          </a:xfrm>
          <a:prstGeom prst="rect">
            <a:avLst/>
          </a:prstGeom>
        </p:spPr>
        <p:txBody>
          <a:bodyPr vert="horz" wrap="square" lIns="0" tIns="12700" rIns="0" bIns="0" rtlCol="0">
            <a:spAutoFit/>
          </a:bodyPr>
          <a:lstStyle/>
          <a:p>
            <a:pPr marL="12700">
              <a:lnSpc>
                <a:spcPct val="100000"/>
              </a:lnSpc>
              <a:spcBef>
                <a:spcPts val="100"/>
              </a:spcBef>
            </a:pPr>
            <a:r>
              <a:rPr sz="2800" spc="-5" dirty="0">
                <a:solidFill>
                  <a:srgbClr val="FFFFFF"/>
                </a:solidFill>
                <a:latin typeface="Times New Roman"/>
                <a:cs typeface="Times New Roman"/>
              </a:rPr>
              <a:t>Ne</a:t>
            </a:r>
            <a:r>
              <a:rPr sz="2800" dirty="0">
                <a:solidFill>
                  <a:srgbClr val="FFFFFF"/>
                </a:solidFill>
                <a:latin typeface="Times New Roman"/>
                <a:cs typeface="Times New Roman"/>
              </a:rPr>
              <a:t>u</a:t>
            </a:r>
            <a:r>
              <a:rPr sz="2800" spc="5" dirty="0">
                <a:solidFill>
                  <a:srgbClr val="FFFFFF"/>
                </a:solidFill>
                <a:latin typeface="Times New Roman"/>
                <a:cs typeface="Times New Roman"/>
              </a:rPr>
              <a:t>r</a:t>
            </a:r>
            <a:r>
              <a:rPr sz="2800" dirty="0">
                <a:solidFill>
                  <a:srgbClr val="FFFFFF"/>
                </a:solidFill>
                <a:latin typeface="Times New Roman"/>
                <a:cs typeface="Times New Roman"/>
              </a:rPr>
              <a:t>on</a:t>
            </a:r>
            <a:endParaRPr sz="2800">
              <a:latin typeface="Times New Roman"/>
              <a:cs typeface="Times New Roman"/>
            </a:endParaRPr>
          </a:p>
        </p:txBody>
      </p:sp>
      <p:sp>
        <p:nvSpPr>
          <p:cNvPr id="7" name="object 7"/>
          <p:cNvSpPr txBox="1"/>
          <p:nvPr/>
        </p:nvSpPr>
        <p:spPr>
          <a:xfrm>
            <a:off x="6348729" y="4293870"/>
            <a:ext cx="1071880" cy="772160"/>
          </a:xfrm>
          <a:prstGeom prst="rect">
            <a:avLst/>
          </a:prstGeom>
        </p:spPr>
        <p:txBody>
          <a:bodyPr vert="horz" wrap="square" lIns="0" tIns="119380" rIns="0" bIns="0" rtlCol="0">
            <a:spAutoFit/>
          </a:bodyPr>
          <a:lstStyle/>
          <a:p>
            <a:pPr marL="279400" marR="5080" indent="-266700">
              <a:lnSpc>
                <a:spcPct val="75000"/>
              </a:lnSpc>
              <a:spcBef>
                <a:spcPts val="940"/>
              </a:spcBef>
            </a:pPr>
            <a:r>
              <a:rPr sz="2800" spc="-10" dirty="0">
                <a:solidFill>
                  <a:srgbClr val="FFFFFF"/>
                </a:solidFill>
                <a:latin typeface="Times New Roman"/>
                <a:cs typeface="Times New Roman"/>
              </a:rPr>
              <a:t>M</a:t>
            </a:r>
            <a:r>
              <a:rPr sz="2800" spc="5" dirty="0">
                <a:solidFill>
                  <a:srgbClr val="FFFFFF"/>
                </a:solidFill>
                <a:latin typeface="Times New Roman"/>
                <a:cs typeface="Times New Roman"/>
              </a:rPr>
              <a:t>u</a:t>
            </a:r>
            <a:r>
              <a:rPr sz="2800" dirty="0">
                <a:solidFill>
                  <a:srgbClr val="FFFFFF"/>
                </a:solidFill>
                <a:latin typeface="Times New Roman"/>
                <a:cs typeface="Times New Roman"/>
              </a:rPr>
              <a:t>s</a:t>
            </a:r>
            <a:r>
              <a:rPr sz="2800" spc="-5" dirty="0">
                <a:solidFill>
                  <a:srgbClr val="FFFFFF"/>
                </a:solidFill>
                <a:latin typeface="Times New Roman"/>
                <a:cs typeface="Times New Roman"/>
              </a:rPr>
              <a:t>c</a:t>
            </a:r>
            <a:r>
              <a:rPr sz="2800" dirty="0">
                <a:solidFill>
                  <a:srgbClr val="FFFFFF"/>
                </a:solidFill>
                <a:latin typeface="Times New Roman"/>
                <a:cs typeface="Times New Roman"/>
              </a:rPr>
              <a:t>le  </a:t>
            </a:r>
            <a:r>
              <a:rPr sz="2800" spc="-5" dirty="0">
                <a:solidFill>
                  <a:srgbClr val="FFFFFF"/>
                </a:solidFill>
                <a:latin typeface="Times New Roman"/>
                <a:cs typeface="Times New Roman"/>
              </a:rPr>
              <a:t>cell</a:t>
            </a:r>
            <a:endParaRPr sz="2800">
              <a:latin typeface="Times New Roman"/>
              <a:cs typeface="Times New Roman"/>
            </a:endParaRPr>
          </a:p>
        </p:txBody>
      </p:sp>
      <p:sp>
        <p:nvSpPr>
          <p:cNvPr id="8" name="object 8"/>
          <p:cNvSpPr txBox="1"/>
          <p:nvPr/>
        </p:nvSpPr>
        <p:spPr>
          <a:xfrm>
            <a:off x="528319" y="3917950"/>
            <a:ext cx="1504315" cy="772160"/>
          </a:xfrm>
          <a:prstGeom prst="rect">
            <a:avLst/>
          </a:prstGeom>
        </p:spPr>
        <p:txBody>
          <a:bodyPr vert="horz" wrap="square" lIns="0" tIns="119380" rIns="0" bIns="0" rtlCol="0">
            <a:spAutoFit/>
          </a:bodyPr>
          <a:lstStyle/>
          <a:p>
            <a:pPr marL="445770" marR="5080" indent="-433070">
              <a:lnSpc>
                <a:spcPct val="75000"/>
              </a:lnSpc>
              <a:spcBef>
                <a:spcPts val="940"/>
              </a:spcBef>
            </a:pPr>
            <a:r>
              <a:rPr sz="2800" dirty="0">
                <a:solidFill>
                  <a:srgbClr val="FFFFFF"/>
                </a:solidFill>
                <a:latin typeface="Times New Roman"/>
                <a:cs typeface="Times New Roman"/>
              </a:rPr>
              <a:t>P</a:t>
            </a:r>
            <a:r>
              <a:rPr sz="2800" spc="-5" dirty="0">
                <a:solidFill>
                  <a:srgbClr val="FFFFFF"/>
                </a:solidFill>
                <a:latin typeface="Times New Roman"/>
                <a:cs typeface="Times New Roman"/>
              </a:rPr>
              <a:t>a</a:t>
            </a:r>
            <a:r>
              <a:rPr sz="2800" dirty="0">
                <a:solidFill>
                  <a:srgbClr val="FFFFFF"/>
                </a:solidFill>
                <a:latin typeface="Times New Roman"/>
                <a:cs typeface="Times New Roman"/>
              </a:rPr>
              <a:t>n</a:t>
            </a:r>
            <a:r>
              <a:rPr sz="2800" spc="-5" dirty="0">
                <a:solidFill>
                  <a:srgbClr val="FFFFFF"/>
                </a:solidFill>
                <a:latin typeface="Times New Roman"/>
                <a:cs typeface="Times New Roman"/>
              </a:rPr>
              <a:t>c</a:t>
            </a:r>
            <a:r>
              <a:rPr sz="2800" spc="5" dirty="0">
                <a:solidFill>
                  <a:srgbClr val="FFFFFF"/>
                </a:solidFill>
                <a:latin typeface="Times New Roman"/>
                <a:cs typeface="Times New Roman"/>
              </a:rPr>
              <a:t>r</a:t>
            </a:r>
            <a:r>
              <a:rPr sz="2800" spc="-15" dirty="0">
                <a:solidFill>
                  <a:srgbClr val="FFFFFF"/>
                </a:solidFill>
                <a:latin typeface="Times New Roman"/>
                <a:cs typeface="Times New Roman"/>
              </a:rPr>
              <a:t>e</a:t>
            </a:r>
            <a:r>
              <a:rPr sz="2800" spc="-5" dirty="0">
                <a:solidFill>
                  <a:srgbClr val="FFFFFF"/>
                </a:solidFill>
                <a:latin typeface="Times New Roman"/>
                <a:cs typeface="Times New Roman"/>
              </a:rPr>
              <a:t>a</a:t>
            </a:r>
            <a:r>
              <a:rPr sz="2800" dirty="0">
                <a:solidFill>
                  <a:srgbClr val="FFFFFF"/>
                </a:solidFill>
                <a:latin typeface="Times New Roman"/>
                <a:cs typeface="Times New Roman"/>
              </a:rPr>
              <a:t>tic  Islet</a:t>
            </a:r>
            <a:endParaRPr sz="2800">
              <a:latin typeface="Times New Roman"/>
              <a:cs typeface="Times New Roman"/>
            </a:endParaRPr>
          </a:p>
        </p:txBody>
      </p:sp>
      <p:sp>
        <p:nvSpPr>
          <p:cNvPr id="9" name="object 9"/>
          <p:cNvSpPr txBox="1"/>
          <p:nvPr/>
        </p:nvSpPr>
        <p:spPr>
          <a:xfrm>
            <a:off x="7115809" y="1993900"/>
            <a:ext cx="125349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Times New Roman"/>
                <a:cs typeface="Times New Roman"/>
              </a:rPr>
              <a:t>Petri</a:t>
            </a:r>
            <a:r>
              <a:rPr sz="2400" spc="-55" dirty="0">
                <a:solidFill>
                  <a:srgbClr val="FFFFFF"/>
                </a:solidFill>
                <a:latin typeface="Times New Roman"/>
                <a:cs typeface="Times New Roman"/>
              </a:rPr>
              <a:t> </a:t>
            </a:r>
            <a:r>
              <a:rPr sz="2400" spc="-5" dirty="0">
                <a:solidFill>
                  <a:srgbClr val="FFFFFF"/>
                </a:solidFill>
                <a:latin typeface="Times New Roman"/>
                <a:cs typeface="Times New Roman"/>
              </a:rPr>
              <a:t>Dish</a:t>
            </a:r>
            <a:endParaRPr sz="2400">
              <a:latin typeface="Times New Roman"/>
              <a:cs typeface="Times New Roman"/>
            </a:endParaRPr>
          </a:p>
        </p:txBody>
      </p:sp>
      <p:sp>
        <p:nvSpPr>
          <p:cNvPr id="10" name="object 10"/>
          <p:cNvSpPr txBox="1"/>
          <p:nvPr/>
        </p:nvSpPr>
        <p:spPr>
          <a:xfrm>
            <a:off x="1266189" y="2165350"/>
            <a:ext cx="135318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Times New Roman"/>
                <a:cs typeface="Times New Roman"/>
              </a:rPr>
              <a:t>Stem</a:t>
            </a:r>
            <a:r>
              <a:rPr sz="2400" spc="-95" dirty="0">
                <a:solidFill>
                  <a:srgbClr val="FFFFFF"/>
                </a:solidFill>
                <a:latin typeface="Times New Roman"/>
                <a:cs typeface="Times New Roman"/>
              </a:rPr>
              <a:t> </a:t>
            </a:r>
            <a:r>
              <a:rPr sz="2400" dirty="0">
                <a:solidFill>
                  <a:srgbClr val="FFFFFF"/>
                </a:solidFill>
                <a:latin typeface="Times New Roman"/>
                <a:cs typeface="Times New Roman"/>
              </a:rPr>
              <a:t>Cells</a:t>
            </a:r>
            <a:endParaRPr sz="2400">
              <a:latin typeface="Times New Roman"/>
              <a:cs typeface="Times New Roman"/>
            </a:endParaRPr>
          </a:p>
        </p:txBody>
      </p:sp>
      <p:sp>
        <p:nvSpPr>
          <p:cNvPr id="11" name="object 11"/>
          <p:cNvSpPr txBox="1"/>
          <p:nvPr/>
        </p:nvSpPr>
        <p:spPr>
          <a:xfrm>
            <a:off x="825500" y="5238750"/>
            <a:ext cx="7837805" cy="878840"/>
          </a:xfrm>
          <a:prstGeom prst="rect">
            <a:avLst/>
          </a:prstGeom>
        </p:spPr>
        <p:txBody>
          <a:bodyPr vert="horz" wrap="square" lIns="0" tIns="12700" rIns="0" bIns="0" rtlCol="0">
            <a:spAutoFit/>
          </a:bodyPr>
          <a:lstStyle/>
          <a:p>
            <a:pPr marL="266700" marR="5080" indent="-254000">
              <a:lnSpc>
                <a:spcPct val="100000"/>
              </a:lnSpc>
              <a:spcBef>
                <a:spcPts val="100"/>
              </a:spcBef>
            </a:pPr>
            <a:r>
              <a:rPr sz="2800" b="1" i="1" spc="-5" dirty="0">
                <a:solidFill>
                  <a:srgbClr val="00CC99"/>
                </a:solidFill>
                <a:latin typeface="Times New Roman"/>
                <a:cs typeface="Times New Roman"/>
              </a:rPr>
              <a:t>Different chemicals </a:t>
            </a:r>
            <a:r>
              <a:rPr sz="2800" b="1" i="1" dirty="0">
                <a:solidFill>
                  <a:srgbClr val="00CC99"/>
                </a:solidFill>
                <a:latin typeface="Times New Roman"/>
                <a:cs typeface="Times New Roman"/>
              </a:rPr>
              <a:t>/ </a:t>
            </a:r>
            <a:r>
              <a:rPr sz="2800" b="1" i="1" spc="-5" dirty="0">
                <a:solidFill>
                  <a:srgbClr val="00CC99"/>
                </a:solidFill>
                <a:latin typeface="Times New Roman"/>
                <a:cs typeface="Times New Roman"/>
              </a:rPr>
              <a:t>molecules </a:t>
            </a:r>
            <a:r>
              <a:rPr sz="2800" b="1" i="1" dirty="0">
                <a:solidFill>
                  <a:srgbClr val="00CC99"/>
                </a:solidFill>
                <a:latin typeface="Times New Roman"/>
                <a:cs typeface="Times New Roman"/>
              </a:rPr>
              <a:t>are added to the</a:t>
            </a:r>
            <a:r>
              <a:rPr sz="2800" b="1" i="1" spc="-50" dirty="0">
                <a:solidFill>
                  <a:srgbClr val="00CC99"/>
                </a:solidFill>
                <a:latin typeface="Times New Roman"/>
                <a:cs typeface="Times New Roman"/>
              </a:rPr>
              <a:t> </a:t>
            </a:r>
            <a:r>
              <a:rPr sz="2800" b="1" i="1" spc="-5" dirty="0">
                <a:solidFill>
                  <a:srgbClr val="00CC99"/>
                </a:solidFill>
                <a:latin typeface="Times New Roman"/>
                <a:cs typeface="Times New Roman"/>
              </a:rPr>
              <a:t>stem  cells </a:t>
            </a:r>
            <a:r>
              <a:rPr sz="2800" b="1" i="1" dirty="0">
                <a:solidFill>
                  <a:srgbClr val="00CC99"/>
                </a:solidFill>
                <a:latin typeface="Times New Roman"/>
                <a:cs typeface="Times New Roman"/>
              </a:rPr>
              <a:t>to make </a:t>
            </a:r>
            <a:r>
              <a:rPr sz="2800" b="1" i="1" spc="-5" dirty="0">
                <a:solidFill>
                  <a:srgbClr val="00CC99"/>
                </a:solidFill>
                <a:latin typeface="Times New Roman"/>
                <a:cs typeface="Times New Roman"/>
              </a:rPr>
              <a:t>them become specific types </a:t>
            </a:r>
            <a:r>
              <a:rPr sz="2800" b="1" i="1" dirty="0">
                <a:solidFill>
                  <a:srgbClr val="00CC99"/>
                </a:solidFill>
                <a:latin typeface="Times New Roman"/>
                <a:cs typeface="Times New Roman"/>
              </a:rPr>
              <a:t>of</a:t>
            </a:r>
            <a:r>
              <a:rPr sz="2800" b="1" i="1" spc="-40" dirty="0">
                <a:solidFill>
                  <a:srgbClr val="00CC99"/>
                </a:solidFill>
                <a:latin typeface="Times New Roman"/>
                <a:cs typeface="Times New Roman"/>
              </a:rPr>
              <a:t> </a:t>
            </a:r>
            <a:r>
              <a:rPr sz="2800" b="1" i="1" spc="-5" dirty="0">
                <a:solidFill>
                  <a:srgbClr val="00CC99"/>
                </a:solidFill>
                <a:latin typeface="Times New Roman"/>
                <a:cs typeface="Times New Roman"/>
              </a:rPr>
              <a:t>cells.</a:t>
            </a:r>
            <a:endParaRPr sz="2800">
              <a:latin typeface="Times New Roman"/>
              <a:cs typeface="Times New Roman"/>
            </a:endParaRPr>
          </a:p>
        </p:txBody>
      </p:sp>
      <p:sp>
        <p:nvSpPr>
          <p:cNvPr id="12" name="object 12"/>
          <p:cNvSpPr/>
          <p:nvPr/>
        </p:nvSpPr>
        <p:spPr>
          <a:xfrm>
            <a:off x="2688589" y="2374900"/>
            <a:ext cx="1779270" cy="241300"/>
          </a:xfrm>
          <a:custGeom>
            <a:avLst/>
            <a:gdLst/>
            <a:ahLst/>
            <a:cxnLst/>
            <a:rect l="l" t="t" r="r" b="b"/>
            <a:pathLst>
              <a:path w="1779270" h="241300">
                <a:moveTo>
                  <a:pt x="0" y="0"/>
                </a:moveTo>
                <a:lnTo>
                  <a:pt x="924560" y="0"/>
                </a:lnTo>
                <a:lnTo>
                  <a:pt x="924560" y="241300"/>
                </a:lnTo>
                <a:lnTo>
                  <a:pt x="1779270" y="241300"/>
                </a:lnTo>
              </a:path>
            </a:pathLst>
          </a:custGeom>
          <a:ln w="19050">
            <a:solidFill>
              <a:srgbClr val="CCCCFF"/>
            </a:solidFill>
          </a:ln>
        </p:spPr>
        <p:txBody>
          <a:bodyPr wrap="square" lIns="0" tIns="0" rIns="0" bIns="0" rtlCol="0"/>
          <a:lstStyle/>
          <a:p>
            <a:endParaRPr/>
          </a:p>
        </p:txBody>
      </p:sp>
      <p:sp>
        <p:nvSpPr>
          <p:cNvPr id="13" name="object 13"/>
          <p:cNvSpPr/>
          <p:nvPr/>
        </p:nvSpPr>
        <p:spPr>
          <a:xfrm>
            <a:off x="4462779" y="2578100"/>
            <a:ext cx="76200" cy="76200"/>
          </a:xfrm>
          <a:custGeom>
            <a:avLst/>
            <a:gdLst/>
            <a:ahLst/>
            <a:cxnLst/>
            <a:rect l="l" t="t" r="r" b="b"/>
            <a:pathLst>
              <a:path w="76200" h="76200">
                <a:moveTo>
                  <a:pt x="0" y="0"/>
                </a:moveTo>
                <a:lnTo>
                  <a:pt x="0" y="76200"/>
                </a:lnTo>
                <a:lnTo>
                  <a:pt x="76200" y="38100"/>
                </a:lnTo>
                <a:lnTo>
                  <a:pt x="0" y="0"/>
                </a:lnTo>
                <a:close/>
              </a:path>
            </a:pathLst>
          </a:custGeom>
          <a:solidFill>
            <a:srgbClr val="CCCCFF"/>
          </a:solidFill>
        </p:spPr>
        <p:txBody>
          <a:bodyPr wrap="square" lIns="0" tIns="0" rIns="0" bIns="0" rtlCol="0"/>
          <a:lstStyle/>
          <a:p>
            <a:endParaRPr/>
          </a:p>
        </p:txBody>
      </p:sp>
      <p:sp>
        <p:nvSpPr>
          <p:cNvPr id="14" name="object 14"/>
          <p:cNvSpPr/>
          <p:nvPr/>
        </p:nvSpPr>
        <p:spPr>
          <a:xfrm>
            <a:off x="5882721" y="1964578"/>
            <a:ext cx="313690" cy="283845"/>
          </a:xfrm>
          <a:custGeom>
            <a:avLst/>
            <a:gdLst/>
            <a:ahLst/>
            <a:cxnLst/>
            <a:rect l="l" t="t" r="r" b="b"/>
            <a:pathLst>
              <a:path w="313689" h="283844">
                <a:moveTo>
                  <a:pt x="13888" y="26781"/>
                </a:moveTo>
                <a:lnTo>
                  <a:pt x="41889" y="6441"/>
                </a:lnTo>
                <a:lnTo>
                  <a:pt x="79705" y="0"/>
                </a:lnTo>
                <a:lnTo>
                  <a:pt x="124348" y="7030"/>
                </a:lnTo>
                <a:lnTo>
                  <a:pt x="172831" y="27106"/>
                </a:lnTo>
                <a:lnTo>
                  <a:pt x="222168" y="59801"/>
                </a:lnTo>
                <a:lnTo>
                  <a:pt x="264972" y="100634"/>
                </a:lnTo>
                <a:lnTo>
                  <a:pt x="295158" y="143540"/>
                </a:lnTo>
                <a:lnTo>
                  <a:pt x="311688" y="185714"/>
                </a:lnTo>
                <a:lnTo>
                  <a:pt x="313527" y="224353"/>
                </a:lnTo>
                <a:lnTo>
                  <a:pt x="299638" y="256651"/>
                </a:lnTo>
                <a:lnTo>
                  <a:pt x="271637" y="276992"/>
                </a:lnTo>
                <a:lnTo>
                  <a:pt x="233822" y="283433"/>
                </a:lnTo>
                <a:lnTo>
                  <a:pt x="189179" y="276402"/>
                </a:lnTo>
                <a:lnTo>
                  <a:pt x="140695" y="256326"/>
                </a:lnTo>
                <a:lnTo>
                  <a:pt x="91358" y="223631"/>
                </a:lnTo>
                <a:lnTo>
                  <a:pt x="48554" y="182798"/>
                </a:lnTo>
                <a:lnTo>
                  <a:pt x="18369" y="139893"/>
                </a:lnTo>
                <a:lnTo>
                  <a:pt x="1838" y="97718"/>
                </a:lnTo>
                <a:lnTo>
                  <a:pt x="0" y="59080"/>
                </a:lnTo>
                <a:lnTo>
                  <a:pt x="13888" y="26781"/>
                </a:lnTo>
                <a:close/>
              </a:path>
            </a:pathLst>
          </a:custGeom>
          <a:ln w="9344">
            <a:solidFill>
              <a:srgbClr val="FFFFFF"/>
            </a:solidFill>
          </a:ln>
        </p:spPr>
        <p:txBody>
          <a:bodyPr wrap="square" lIns="0" tIns="0" rIns="0" bIns="0" rtlCol="0"/>
          <a:lstStyle/>
          <a:p>
            <a:endParaRPr/>
          </a:p>
        </p:txBody>
      </p:sp>
      <p:sp>
        <p:nvSpPr>
          <p:cNvPr id="15" name="object 15"/>
          <p:cNvSpPr/>
          <p:nvPr/>
        </p:nvSpPr>
        <p:spPr>
          <a:xfrm>
            <a:off x="5831840" y="2073910"/>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16" name="object 16"/>
          <p:cNvSpPr/>
          <p:nvPr/>
        </p:nvSpPr>
        <p:spPr>
          <a:xfrm>
            <a:off x="6248400" y="2138679"/>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17" name="object 17"/>
          <p:cNvSpPr/>
          <p:nvPr/>
        </p:nvSpPr>
        <p:spPr>
          <a:xfrm>
            <a:off x="5881370" y="869950"/>
            <a:ext cx="243840" cy="1154430"/>
          </a:xfrm>
          <a:custGeom>
            <a:avLst/>
            <a:gdLst/>
            <a:ahLst/>
            <a:cxnLst/>
            <a:rect l="l" t="t" r="r" b="b"/>
            <a:pathLst>
              <a:path w="243839" h="1154430">
                <a:moveTo>
                  <a:pt x="0" y="1154429"/>
                </a:moveTo>
                <a:lnTo>
                  <a:pt x="243839" y="0"/>
                </a:lnTo>
              </a:path>
            </a:pathLst>
          </a:custGeom>
          <a:ln w="9344">
            <a:solidFill>
              <a:srgbClr val="FFFFFF"/>
            </a:solidFill>
          </a:ln>
        </p:spPr>
        <p:txBody>
          <a:bodyPr wrap="square" lIns="0" tIns="0" rIns="0" bIns="0" rtlCol="0"/>
          <a:lstStyle/>
          <a:p>
            <a:endParaRPr/>
          </a:p>
        </p:txBody>
      </p:sp>
      <p:sp>
        <p:nvSpPr>
          <p:cNvPr id="18" name="object 18"/>
          <p:cNvSpPr/>
          <p:nvPr/>
        </p:nvSpPr>
        <p:spPr>
          <a:xfrm>
            <a:off x="6181090" y="1023619"/>
            <a:ext cx="476250" cy="1198880"/>
          </a:xfrm>
          <a:custGeom>
            <a:avLst/>
            <a:gdLst/>
            <a:ahLst/>
            <a:cxnLst/>
            <a:rect l="l" t="t" r="r" b="b"/>
            <a:pathLst>
              <a:path w="476250" h="1198880">
                <a:moveTo>
                  <a:pt x="0" y="1198879"/>
                </a:moveTo>
                <a:lnTo>
                  <a:pt x="476250" y="0"/>
                </a:lnTo>
              </a:path>
            </a:pathLst>
          </a:custGeom>
          <a:ln w="9344">
            <a:solidFill>
              <a:srgbClr val="FFFFFF"/>
            </a:solidFill>
          </a:ln>
        </p:spPr>
        <p:txBody>
          <a:bodyPr wrap="square" lIns="0" tIns="0" rIns="0" bIns="0" rtlCol="0"/>
          <a:lstStyle/>
          <a:p>
            <a:endParaRPr/>
          </a:p>
        </p:txBody>
      </p:sp>
      <p:sp>
        <p:nvSpPr>
          <p:cNvPr id="19" name="object 19"/>
          <p:cNvSpPr/>
          <p:nvPr/>
        </p:nvSpPr>
        <p:spPr>
          <a:xfrm>
            <a:off x="3833063" y="1896272"/>
            <a:ext cx="313690" cy="283210"/>
          </a:xfrm>
          <a:custGeom>
            <a:avLst/>
            <a:gdLst/>
            <a:ahLst/>
            <a:cxnLst/>
            <a:rect l="l" t="t" r="r" b="b"/>
            <a:pathLst>
              <a:path w="313689" h="283210">
                <a:moveTo>
                  <a:pt x="299516" y="27777"/>
                </a:moveTo>
                <a:lnTo>
                  <a:pt x="271515" y="6817"/>
                </a:lnTo>
                <a:lnTo>
                  <a:pt x="233700" y="0"/>
                </a:lnTo>
                <a:lnTo>
                  <a:pt x="189057" y="6837"/>
                </a:lnTo>
                <a:lnTo>
                  <a:pt x="140573" y="26842"/>
                </a:lnTo>
                <a:lnTo>
                  <a:pt x="91236" y="59527"/>
                </a:lnTo>
                <a:lnTo>
                  <a:pt x="48920" y="100360"/>
                </a:lnTo>
                <a:lnTo>
                  <a:pt x="18795" y="143266"/>
                </a:lnTo>
                <a:lnTo>
                  <a:pt x="2082" y="185440"/>
                </a:lnTo>
                <a:lnTo>
                  <a:pt x="0" y="224078"/>
                </a:lnTo>
                <a:lnTo>
                  <a:pt x="13766" y="256377"/>
                </a:lnTo>
                <a:lnTo>
                  <a:pt x="42387" y="276717"/>
                </a:lnTo>
                <a:lnTo>
                  <a:pt x="80578" y="283159"/>
                </a:lnTo>
                <a:lnTo>
                  <a:pt x="125415" y="276128"/>
                </a:lnTo>
                <a:lnTo>
                  <a:pt x="173969" y="256052"/>
                </a:lnTo>
                <a:lnTo>
                  <a:pt x="223316" y="223357"/>
                </a:lnTo>
                <a:lnTo>
                  <a:pt x="265501" y="182534"/>
                </a:lnTo>
                <a:lnTo>
                  <a:pt x="295310" y="139700"/>
                </a:lnTo>
                <a:lnTo>
                  <a:pt x="311647" y="97718"/>
                </a:lnTo>
                <a:lnTo>
                  <a:pt x="313415" y="59456"/>
                </a:lnTo>
                <a:lnTo>
                  <a:pt x="299516" y="27777"/>
                </a:lnTo>
                <a:close/>
              </a:path>
            </a:pathLst>
          </a:custGeom>
          <a:ln w="9344">
            <a:solidFill>
              <a:srgbClr val="FFFFFF"/>
            </a:solidFill>
          </a:ln>
        </p:spPr>
        <p:txBody>
          <a:bodyPr wrap="square" lIns="0" tIns="0" rIns="0" bIns="0" rtlCol="0"/>
          <a:lstStyle/>
          <a:p>
            <a:endParaRPr/>
          </a:p>
        </p:txBody>
      </p:sp>
      <p:sp>
        <p:nvSpPr>
          <p:cNvPr id="20" name="object 20"/>
          <p:cNvSpPr/>
          <p:nvPr/>
        </p:nvSpPr>
        <p:spPr>
          <a:xfrm>
            <a:off x="4198620" y="2005329"/>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21" name="object 21"/>
          <p:cNvSpPr/>
          <p:nvPr/>
        </p:nvSpPr>
        <p:spPr>
          <a:xfrm>
            <a:off x="3780790" y="2070100"/>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22" name="object 22"/>
          <p:cNvSpPr/>
          <p:nvPr/>
        </p:nvSpPr>
        <p:spPr>
          <a:xfrm>
            <a:off x="3903979" y="801369"/>
            <a:ext cx="243840" cy="1154430"/>
          </a:xfrm>
          <a:custGeom>
            <a:avLst/>
            <a:gdLst/>
            <a:ahLst/>
            <a:cxnLst/>
            <a:rect l="l" t="t" r="r" b="b"/>
            <a:pathLst>
              <a:path w="243839" h="1154430">
                <a:moveTo>
                  <a:pt x="243840" y="1154429"/>
                </a:moveTo>
                <a:lnTo>
                  <a:pt x="0" y="0"/>
                </a:lnTo>
              </a:path>
            </a:pathLst>
          </a:custGeom>
          <a:ln w="9344">
            <a:solidFill>
              <a:srgbClr val="FFFFFF"/>
            </a:solidFill>
          </a:ln>
        </p:spPr>
        <p:txBody>
          <a:bodyPr wrap="square" lIns="0" tIns="0" rIns="0" bIns="0" rtlCol="0"/>
          <a:lstStyle/>
          <a:p>
            <a:endParaRPr/>
          </a:p>
        </p:txBody>
      </p:sp>
      <p:sp>
        <p:nvSpPr>
          <p:cNvPr id="23" name="object 23"/>
          <p:cNvSpPr/>
          <p:nvPr/>
        </p:nvSpPr>
        <p:spPr>
          <a:xfrm>
            <a:off x="3373120" y="955039"/>
            <a:ext cx="474980" cy="1198880"/>
          </a:xfrm>
          <a:custGeom>
            <a:avLst/>
            <a:gdLst/>
            <a:ahLst/>
            <a:cxnLst/>
            <a:rect l="l" t="t" r="r" b="b"/>
            <a:pathLst>
              <a:path w="474979" h="1198880">
                <a:moveTo>
                  <a:pt x="474979" y="1198880"/>
                </a:moveTo>
                <a:lnTo>
                  <a:pt x="0" y="0"/>
                </a:lnTo>
              </a:path>
            </a:pathLst>
          </a:custGeom>
          <a:ln w="9344">
            <a:solidFill>
              <a:srgbClr val="FFFFFF"/>
            </a:solidFill>
          </a:ln>
        </p:spPr>
        <p:txBody>
          <a:bodyPr wrap="square" lIns="0" tIns="0" rIns="0" bIns="0" rtlCol="0"/>
          <a:lstStyle/>
          <a:p>
            <a:endParaRPr/>
          </a:p>
        </p:txBody>
      </p:sp>
      <p:sp>
        <p:nvSpPr>
          <p:cNvPr id="24" name="object 24"/>
          <p:cNvSpPr/>
          <p:nvPr/>
        </p:nvSpPr>
        <p:spPr>
          <a:xfrm>
            <a:off x="4833620" y="1894839"/>
            <a:ext cx="367030" cy="209550"/>
          </a:xfrm>
          <a:custGeom>
            <a:avLst/>
            <a:gdLst/>
            <a:ahLst/>
            <a:cxnLst/>
            <a:rect l="l" t="t" r="r" b="b"/>
            <a:pathLst>
              <a:path w="367029" h="209550">
                <a:moveTo>
                  <a:pt x="0" y="105410"/>
                </a:moveTo>
                <a:lnTo>
                  <a:pt x="34828" y="42519"/>
                </a:lnTo>
                <a:lnTo>
                  <a:pt x="74340" y="19913"/>
                </a:lnTo>
                <a:lnTo>
                  <a:pt x="125008" y="5232"/>
                </a:lnTo>
                <a:lnTo>
                  <a:pt x="184150" y="0"/>
                </a:lnTo>
                <a:lnTo>
                  <a:pt x="242671" y="5232"/>
                </a:lnTo>
                <a:lnTo>
                  <a:pt x="292963" y="19913"/>
                </a:lnTo>
                <a:lnTo>
                  <a:pt x="332282" y="42519"/>
                </a:lnTo>
                <a:lnTo>
                  <a:pt x="357886" y="71526"/>
                </a:lnTo>
                <a:lnTo>
                  <a:pt x="367029" y="105410"/>
                </a:lnTo>
                <a:lnTo>
                  <a:pt x="357885" y="138673"/>
                </a:lnTo>
                <a:lnTo>
                  <a:pt x="332282" y="167304"/>
                </a:lnTo>
                <a:lnTo>
                  <a:pt x="292963" y="189717"/>
                </a:lnTo>
                <a:lnTo>
                  <a:pt x="242671" y="204327"/>
                </a:lnTo>
                <a:lnTo>
                  <a:pt x="184150" y="209550"/>
                </a:lnTo>
                <a:lnTo>
                  <a:pt x="125008" y="204327"/>
                </a:lnTo>
                <a:lnTo>
                  <a:pt x="74340" y="189717"/>
                </a:lnTo>
                <a:lnTo>
                  <a:pt x="34828" y="167304"/>
                </a:lnTo>
                <a:lnTo>
                  <a:pt x="9154" y="138673"/>
                </a:lnTo>
                <a:lnTo>
                  <a:pt x="0" y="105410"/>
                </a:lnTo>
                <a:close/>
              </a:path>
            </a:pathLst>
          </a:custGeom>
          <a:ln w="9344">
            <a:solidFill>
              <a:srgbClr val="FFFFFF"/>
            </a:solidFill>
          </a:ln>
        </p:spPr>
        <p:txBody>
          <a:bodyPr wrap="square" lIns="0" tIns="0" rIns="0" bIns="0" rtlCol="0"/>
          <a:lstStyle/>
          <a:p>
            <a:endParaRPr/>
          </a:p>
        </p:txBody>
      </p:sp>
      <p:sp>
        <p:nvSpPr>
          <p:cNvPr id="25" name="object 25"/>
          <p:cNvSpPr/>
          <p:nvPr/>
        </p:nvSpPr>
        <p:spPr>
          <a:xfrm>
            <a:off x="4833620" y="2104389"/>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26" name="object 26"/>
          <p:cNvSpPr/>
          <p:nvPr/>
        </p:nvSpPr>
        <p:spPr>
          <a:xfrm>
            <a:off x="5200650" y="1894839"/>
            <a:ext cx="0" cy="0"/>
          </a:xfrm>
          <a:custGeom>
            <a:avLst/>
            <a:gdLst/>
            <a:ahLst/>
            <a:cxnLst/>
            <a:rect l="l" t="t" r="r" b="b"/>
            <a:pathLst>
              <a:path>
                <a:moveTo>
                  <a:pt x="0" y="0"/>
                </a:moveTo>
                <a:lnTo>
                  <a:pt x="0" y="0"/>
                </a:lnTo>
              </a:path>
            </a:pathLst>
          </a:custGeom>
          <a:ln w="9344">
            <a:solidFill>
              <a:srgbClr val="FFFFFF"/>
            </a:solidFill>
          </a:ln>
        </p:spPr>
        <p:txBody>
          <a:bodyPr wrap="square" lIns="0" tIns="0" rIns="0" bIns="0" rtlCol="0"/>
          <a:lstStyle/>
          <a:p>
            <a:endParaRPr/>
          </a:p>
        </p:txBody>
      </p:sp>
      <p:sp>
        <p:nvSpPr>
          <p:cNvPr id="27" name="object 27"/>
          <p:cNvSpPr/>
          <p:nvPr/>
        </p:nvSpPr>
        <p:spPr>
          <a:xfrm>
            <a:off x="4831079" y="826769"/>
            <a:ext cx="40640" cy="1179830"/>
          </a:xfrm>
          <a:custGeom>
            <a:avLst/>
            <a:gdLst/>
            <a:ahLst/>
            <a:cxnLst/>
            <a:rect l="l" t="t" r="r" b="b"/>
            <a:pathLst>
              <a:path w="40639" h="1179830">
                <a:moveTo>
                  <a:pt x="0" y="1179829"/>
                </a:moveTo>
                <a:lnTo>
                  <a:pt x="40640" y="0"/>
                </a:lnTo>
              </a:path>
            </a:pathLst>
          </a:custGeom>
          <a:ln w="9344">
            <a:solidFill>
              <a:srgbClr val="FFFFFF"/>
            </a:solidFill>
          </a:ln>
        </p:spPr>
        <p:txBody>
          <a:bodyPr wrap="square" lIns="0" tIns="0" rIns="0" bIns="0" rtlCol="0"/>
          <a:lstStyle/>
          <a:p>
            <a:endParaRPr/>
          </a:p>
        </p:txBody>
      </p:sp>
      <p:sp>
        <p:nvSpPr>
          <p:cNvPr id="28" name="object 28"/>
          <p:cNvSpPr/>
          <p:nvPr/>
        </p:nvSpPr>
        <p:spPr>
          <a:xfrm>
            <a:off x="5201920" y="725169"/>
            <a:ext cx="116839" cy="1285240"/>
          </a:xfrm>
          <a:custGeom>
            <a:avLst/>
            <a:gdLst/>
            <a:ahLst/>
            <a:cxnLst/>
            <a:rect l="l" t="t" r="r" b="b"/>
            <a:pathLst>
              <a:path w="116839" h="1285239">
                <a:moveTo>
                  <a:pt x="0" y="1285239"/>
                </a:moveTo>
                <a:lnTo>
                  <a:pt x="116839" y="0"/>
                </a:lnTo>
              </a:path>
            </a:pathLst>
          </a:custGeom>
          <a:ln w="9344">
            <a:solidFill>
              <a:srgbClr val="FFFFFF"/>
            </a:solidFill>
          </a:ln>
        </p:spPr>
        <p:txBody>
          <a:bodyPr wrap="square" lIns="0" tIns="0" rIns="0" bIns="0" rtlCol="0"/>
          <a:lstStyle/>
          <a:p>
            <a:endParaRPr/>
          </a:p>
        </p:txBody>
      </p:sp>
      <p:sp>
        <p:nvSpPr>
          <p:cNvPr id="29" name="object 29"/>
          <p:cNvSpPr/>
          <p:nvPr/>
        </p:nvSpPr>
        <p:spPr>
          <a:xfrm>
            <a:off x="3779520" y="1511300"/>
            <a:ext cx="95250" cy="95250"/>
          </a:xfrm>
          <a:custGeom>
            <a:avLst/>
            <a:gdLst/>
            <a:ahLst/>
            <a:cxnLst/>
            <a:rect l="l" t="t" r="r" b="b"/>
            <a:pathLst>
              <a:path w="95250" h="95250">
                <a:moveTo>
                  <a:pt x="95250" y="0"/>
                </a:moveTo>
                <a:lnTo>
                  <a:pt x="0" y="0"/>
                </a:lnTo>
                <a:lnTo>
                  <a:pt x="0" y="95250"/>
                </a:lnTo>
                <a:lnTo>
                  <a:pt x="95250" y="95250"/>
                </a:lnTo>
                <a:lnTo>
                  <a:pt x="95250" y="0"/>
                </a:lnTo>
                <a:close/>
              </a:path>
            </a:pathLst>
          </a:custGeom>
          <a:solidFill>
            <a:srgbClr val="FF101B"/>
          </a:solidFill>
        </p:spPr>
        <p:txBody>
          <a:bodyPr wrap="square" lIns="0" tIns="0" rIns="0" bIns="0" rtlCol="0"/>
          <a:lstStyle/>
          <a:p>
            <a:endParaRPr/>
          </a:p>
        </p:txBody>
      </p:sp>
      <p:sp>
        <p:nvSpPr>
          <p:cNvPr id="30" name="object 30"/>
          <p:cNvSpPr/>
          <p:nvPr/>
        </p:nvSpPr>
        <p:spPr>
          <a:xfrm>
            <a:off x="3779520" y="1511300"/>
            <a:ext cx="95250" cy="95250"/>
          </a:xfrm>
          <a:custGeom>
            <a:avLst/>
            <a:gdLst/>
            <a:ahLst/>
            <a:cxnLst/>
            <a:rect l="l" t="t" r="r" b="b"/>
            <a:pathLst>
              <a:path w="95250" h="95250">
                <a:moveTo>
                  <a:pt x="48259" y="95250"/>
                </a:moveTo>
                <a:lnTo>
                  <a:pt x="0" y="95250"/>
                </a:lnTo>
                <a:lnTo>
                  <a:pt x="0" y="0"/>
                </a:lnTo>
                <a:lnTo>
                  <a:pt x="95250" y="0"/>
                </a:lnTo>
                <a:lnTo>
                  <a:pt x="95250" y="95250"/>
                </a:lnTo>
                <a:lnTo>
                  <a:pt x="48259" y="95250"/>
                </a:lnTo>
                <a:close/>
              </a:path>
            </a:pathLst>
          </a:custGeom>
          <a:ln w="9344">
            <a:solidFill>
              <a:srgbClr val="FF2427"/>
            </a:solidFill>
          </a:ln>
        </p:spPr>
        <p:txBody>
          <a:bodyPr wrap="square" lIns="0" tIns="0" rIns="0" bIns="0" rtlCol="0"/>
          <a:lstStyle/>
          <a:p>
            <a:endParaRPr/>
          </a:p>
        </p:txBody>
      </p:sp>
      <p:sp>
        <p:nvSpPr>
          <p:cNvPr id="31" name="object 31"/>
          <p:cNvSpPr/>
          <p:nvPr/>
        </p:nvSpPr>
        <p:spPr>
          <a:xfrm>
            <a:off x="3931920" y="1991360"/>
            <a:ext cx="95250" cy="93980"/>
          </a:xfrm>
          <a:custGeom>
            <a:avLst/>
            <a:gdLst/>
            <a:ahLst/>
            <a:cxnLst/>
            <a:rect l="l" t="t" r="r" b="b"/>
            <a:pathLst>
              <a:path w="95250" h="93980">
                <a:moveTo>
                  <a:pt x="95250" y="0"/>
                </a:moveTo>
                <a:lnTo>
                  <a:pt x="0" y="0"/>
                </a:lnTo>
                <a:lnTo>
                  <a:pt x="0" y="93979"/>
                </a:lnTo>
                <a:lnTo>
                  <a:pt x="95250" y="93979"/>
                </a:lnTo>
                <a:lnTo>
                  <a:pt x="95250" y="0"/>
                </a:lnTo>
                <a:close/>
              </a:path>
            </a:pathLst>
          </a:custGeom>
          <a:solidFill>
            <a:srgbClr val="FF101B"/>
          </a:solidFill>
        </p:spPr>
        <p:txBody>
          <a:bodyPr wrap="square" lIns="0" tIns="0" rIns="0" bIns="0" rtlCol="0"/>
          <a:lstStyle/>
          <a:p>
            <a:endParaRPr/>
          </a:p>
        </p:txBody>
      </p:sp>
      <p:sp>
        <p:nvSpPr>
          <p:cNvPr id="32" name="object 32"/>
          <p:cNvSpPr/>
          <p:nvPr/>
        </p:nvSpPr>
        <p:spPr>
          <a:xfrm>
            <a:off x="3931920" y="1991360"/>
            <a:ext cx="95250" cy="93980"/>
          </a:xfrm>
          <a:custGeom>
            <a:avLst/>
            <a:gdLst/>
            <a:ahLst/>
            <a:cxnLst/>
            <a:rect l="l" t="t" r="r" b="b"/>
            <a:pathLst>
              <a:path w="95250" h="93980">
                <a:moveTo>
                  <a:pt x="48259" y="93979"/>
                </a:moveTo>
                <a:lnTo>
                  <a:pt x="0" y="93979"/>
                </a:lnTo>
                <a:lnTo>
                  <a:pt x="0" y="0"/>
                </a:lnTo>
                <a:lnTo>
                  <a:pt x="95250" y="0"/>
                </a:lnTo>
                <a:lnTo>
                  <a:pt x="95250" y="93979"/>
                </a:lnTo>
                <a:lnTo>
                  <a:pt x="48259" y="93979"/>
                </a:lnTo>
                <a:close/>
              </a:path>
            </a:pathLst>
          </a:custGeom>
          <a:ln w="9344">
            <a:solidFill>
              <a:srgbClr val="FF2427"/>
            </a:solidFill>
          </a:ln>
        </p:spPr>
        <p:txBody>
          <a:bodyPr wrap="square" lIns="0" tIns="0" rIns="0" bIns="0" rtlCol="0"/>
          <a:lstStyle/>
          <a:p>
            <a:endParaRPr/>
          </a:p>
        </p:txBody>
      </p:sp>
      <p:sp>
        <p:nvSpPr>
          <p:cNvPr id="33" name="object 33"/>
          <p:cNvSpPr/>
          <p:nvPr/>
        </p:nvSpPr>
        <p:spPr>
          <a:xfrm>
            <a:off x="4084320" y="2142489"/>
            <a:ext cx="95250" cy="95250"/>
          </a:xfrm>
          <a:custGeom>
            <a:avLst/>
            <a:gdLst/>
            <a:ahLst/>
            <a:cxnLst/>
            <a:rect l="l" t="t" r="r" b="b"/>
            <a:pathLst>
              <a:path w="95250" h="95250">
                <a:moveTo>
                  <a:pt x="95250" y="0"/>
                </a:moveTo>
                <a:lnTo>
                  <a:pt x="0" y="0"/>
                </a:lnTo>
                <a:lnTo>
                  <a:pt x="0" y="95250"/>
                </a:lnTo>
                <a:lnTo>
                  <a:pt x="95250" y="95250"/>
                </a:lnTo>
                <a:lnTo>
                  <a:pt x="95250" y="0"/>
                </a:lnTo>
                <a:close/>
              </a:path>
            </a:pathLst>
          </a:custGeom>
          <a:solidFill>
            <a:srgbClr val="FF101B"/>
          </a:solidFill>
        </p:spPr>
        <p:txBody>
          <a:bodyPr wrap="square" lIns="0" tIns="0" rIns="0" bIns="0" rtlCol="0"/>
          <a:lstStyle/>
          <a:p>
            <a:endParaRPr/>
          </a:p>
        </p:txBody>
      </p:sp>
      <p:sp>
        <p:nvSpPr>
          <p:cNvPr id="34" name="object 34"/>
          <p:cNvSpPr/>
          <p:nvPr/>
        </p:nvSpPr>
        <p:spPr>
          <a:xfrm>
            <a:off x="4084320" y="2142489"/>
            <a:ext cx="95250" cy="95250"/>
          </a:xfrm>
          <a:custGeom>
            <a:avLst/>
            <a:gdLst/>
            <a:ahLst/>
            <a:cxnLst/>
            <a:rect l="l" t="t" r="r" b="b"/>
            <a:pathLst>
              <a:path w="95250" h="95250">
                <a:moveTo>
                  <a:pt x="48259" y="95250"/>
                </a:moveTo>
                <a:lnTo>
                  <a:pt x="0" y="95250"/>
                </a:lnTo>
                <a:lnTo>
                  <a:pt x="0" y="0"/>
                </a:lnTo>
                <a:lnTo>
                  <a:pt x="95250" y="0"/>
                </a:lnTo>
                <a:lnTo>
                  <a:pt x="95250" y="95250"/>
                </a:lnTo>
                <a:lnTo>
                  <a:pt x="48259" y="95250"/>
                </a:lnTo>
                <a:close/>
              </a:path>
            </a:pathLst>
          </a:custGeom>
          <a:ln w="9344">
            <a:solidFill>
              <a:srgbClr val="FF2427"/>
            </a:solidFill>
          </a:ln>
        </p:spPr>
        <p:txBody>
          <a:bodyPr wrap="square" lIns="0" tIns="0" rIns="0" bIns="0" rtlCol="0"/>
          <a:lstStyle/>
          <a:p>
            <a:endParaRPr/>
          </a:p>
        </p:txBody>
      </p:sp>
      <p:sp>
        <p:nvSpPr>
          <p:cNvPr id="35" name="object 35"/>
          <p:cNvSpPr/>
          <p:nvPr/>
        </p:nvSpPr>
        <p:spPr>
          <a:xfrm>
            <a:off x="3651250" y="1343660"/>
            <a:ext cx="95250" cy="93980"/>
          </a:xfrm>
          <a:custGeom>
            <a:avLst/>
            <a:gdLst/>
            <a:ahLst/>
            <a:cxnLst/>
            <a:rect l="l" t="t" r="r" b="b"/>
            <a:pathLst>
              <a:path w="95250" h="93980">
                <a:moveTo>
                  <a:pt x="95250" y="0"/>
                </a:moveTo>
                <a:lnTo>
                  <a:pt x="0" y="0"/>
                </a:lnTo>
                <a:lnTo>
                  <a:pt x="0" y="93979"/>
                </a:lnTo>
                <a:lnTo>
                  <a:pt x="95250" y="93979"/>
                </a:lnTo>
                <a:lnTo>
                  <a:pt x="95250" y="0"/>
                </a:lnTo>
                <a:close/>
              </a:path>
            </a:pathLst>
          </a:custGeom>
          <a:solidFill>
            <a:srgbClr val="FF101B"/>
          </a:solidFill>
        </p:spPr>
        <p:txBody>
          <a:bodyPr wrap="square" lIns="0" tIns="0" rIns="0" bIns="0" rtlCol="0"/>
          <a:lstStyle/>
          <a:p>
            <a:endParaRPr/>
          </a:p>
        </p:txBody>
      </p:sp>
      <p:sp>
        <p:nvSpPr>
          <p:cNvPr id="36" name="object 36"/>
          <p:cNvSpPr/>
          <p:nvPr/>
        </p:nvSpPr>
        <p:spPr>
          <a:xfrm>
            <a:off x="3651250" y="1343660"/>
            <a:ext cx="95250" cy="93980"/>
          </a:xfrm>
          <a:custGeom>
            <a:avLst/>
            <a:gdLst/>
            <a:ahLst/>
            <a:cxnLst/>
            <a:rect l="l" t="t" r="r" b="b"/>
            <a:pathLst>
              <a:path w="95250" h="93980">
                <a:moveTo>
                  <a:pt x="46989" y="93979"/>
                </a:moveTo>
                <a:lnTo>
                  <a:pt x="0" y="93979"/>
                </a:lnTo>
                <a:lnTo>
                  <a:pt x="0" y="0"/>
                </a:lnTo>
                <a:lnTo>
                  <a:pt x="95250" y="0"/>
                </a:lnTo>
                <a:lnTo>
                  <a:pt x="95250" y="93979"/>
                </a:lnTo>
                <a:lnTo>
                  <a:pt x="46989" y="93979"/>
                </a:lnTo>
                <a:close/>
              </a:path>
            </a:pathLst>
          </a:custGeom>
          <a:ln w="9344">
            <a:solidFill>
              <a:srgbClr val="FF2427"/>
            </a:solidFill>
          </a:ln>
        </p:spPr>
        <p:txBody>
          <a:bodyPr wrap="square" lIns="0" tIns="0" rIns="0" bIns="0" rtlCol="0"/>
          <a:lstStyle/>
          <a:p>
            <a:endParaRPr/>
          </a:p>
        </p:txBody>
      </p:sp>
      <p:sp>
        <p:nvSpPr>
          <p:cNvPr id="37" name="object 37"/>
          <p:cNvSpPr/>
          <p:nvPr/>
        </p:nvSpPr>
        <p:spPr>
          <a:xfrm>
            <a:off x="3677920" y="1225550"/>
            <a:ext cx="95250" cy="95250"/>
          </a:xfrm>
          <a:custGeom>
            <a:avLst/>
            <a:gdLst/>
            <a:ahLst/>
            <a:cxnLst/>
            <a:rect l="l" t="t" r="r" b="b"/>
            <a:pathLst>
              <a:path w="95250" h="95250">
                <a:moveTo>
                  <a:pt x="95250" y="0"/>
                </a:moveTo>
                <a:lnTo>
                  <a:pt x="0" y="0"/>
                </a:lnTo>
                <a:lnTo>
                  <a:pt x="0" y="95250"/>
                </a:lnTo>
                <a:lnTo>
                  <a:pt x="95250" y="95250"/>
                </a:lnTo>
                <a:lnTo>
                  <a:pt x="95250" y="0"/>
                </a:lnTo>
                <a:close/>
              </a:path>
            </a:pathLst>
          </a:custGeom>
          <a:solidFill>
            <a:srgbClr val="FF101B"/>
          </a:solidFill>
        </p:spPr>
        <p:txBody>
          <a:bodyPr wrap="square" lIns="0" tIns="0" rIns="0" bIns="0" rtlCol="0"/>
          <a:lstStyle/>
          <a:p>
            <a:endParaRPr/>
          </a:p>
        </p:txBody>
      </p:sp>
      <p:sp>
        <p:nvSpPr>
          <p:cNvPr id="38" name="object 38"/>
          <p:cNvSpPr/>
          <p:nvPr/>
        </p:nvSpPr>
        <p:spPr>
          <a:xfrm>
            <a:off x="3677920" y="1225550"/>
            <a:ext cx="95250" cy="95250"/>
          </a:xfrm>
          <a:custGeom>
            <a:avLst/>
            <a:gdLst/>
            <a:ahLst/>
            <a:cxnLst/>
            <a:rect l="l" t="t" r="r" b="b"/>
            <a:pathLst>
              <a:path w="95250" h="95250">
                <a:moveTo>
                  <a:pt x="48259" y="95250"/>
                </a:moveTo>
                <a:lnTo>
                  <a:pt x="0" y="95250"/>
                </a:lnTo>
                <a:lnTo>
                  <a:pt x="0" y="0"/>
                </a:lnTo>
                <a:lnTo>
                  <a:pt x="95250" y="0"/>
                </a:lnTo>
                <a:lnTo>
                  <a:pt x="95250" y="95250"/>
                </a:lnTo>
                <a:lnTo>
                  <a:pt x="48259" y="95250"/>
                </a:lnTo>
                <a:close/>
              </a:path>
            </a:pathLst>
          </a:custGeom>
          <a:ln w="9344">
            <a:solidFill>
              <a:srgbClr val="FF2427"/>
            </a:solidFill>
          </a:ln>
        </p:spPr>
        <p:txBody>
          <a:bodyPr wrap="square" lIns="0" tIns="0" rIns="0" bIns="0" rtlCol="0"/>
          <a:lstStyle/>
          <a:p>
            <a:endParaRPr/>
          </a:p>
        </p:txBody>
      </p:sp>
      <p:sp>
        <p:nvSpPr>
          <p:cNvPr id="39" name="object 39"/>
          <p:cNvSpPr/>
          <p:nvPr/>
        </p:nvSpPr>
        <p:spPr>
          <a:xfrm>
            <a:off x="3578859" y="1146810"/>
            <a:ext cx="96520" cy="96520"/>
          </a:xfrm>
          <a:custGeom>
            <a:avLst/>
            <a:gdLst/>
            <a:ahLst/>
            <a:cxnLst/>
            <a:rect l="l" t="t" r="r" b="b"/>
            <a:pathLst>
              <a:path w="96520" h="96519">
                <a:moveTo>
                  <a:pt x="96519" y="0"/>
                </a:moveTo>
                <a:lnTo>
                  <a:pt x="0" y="0"/>
                </a:lnTo>
                <a:lnTo>
                  <a:pt x="0" y="96519"/>
                </a:lnTo>
                <a:lnTo>
                  <a:pt x="96519" y="96519"/>
                </a:lnTo>
                <a:lnTo>
                  <a:pt x="96519" y="0"/>
                </a:lnTo>
                <a:close/>
              </a:path>
            </a:pathLst>
          </a:custGeom>
          <a:solidFill>
            <a:srgbClr val="FF101B"/>
          </a:solidFill>
        </p:spPr>
        <p:txBody>
          <a:bodyPr wrap="square" lIns="0" tIns="0" rIns="0" bIns="0" rtlCol="0"/>
          <a:lstStyle/>
          <a:p>
            <a:endParaRPr/>
          </a:p>
        </p:txBody>
      </p:sp>
      <p:sp>
        <p:nvSpPr>
          <p:cNvPr id="40" name="object 40"/>
          <p:cNvSpPr/>
          <p:nvPr/>
        </p:nvSpPr>
        <p:spPr>
          <a:xfrm>
            <a:off x="3578859" y="1146810"/>
            <a:ext cx="96520" cy="96520"/>
          </a:xfrm>
          <a:custGeom>
            <a:avLst/>
            <a:gdLst/>
            <a:ahLst/>
            <a:cxnLst/>
            <a:rect l="l" t="t" r="r" b="b"/>
            <a:pathLst>
              <a:path w="96520" h="96519">
                <a:moveTo>
                  <a:pt x="48260" y="96519"/>
                </a:moveTo>
                <a:lnTo>
                  <a:pt x="0" y="96519"/>
                </a:lnTo>
                <a:lnTo>
                  <a:pt x="0" y="0"/>
                </a:lnTo>
                <a:lnTo>
                  <a:pt x="96519" y="0"/>
                </a:lnTo>
                <a:lnTo>
                  <a:pt x="96519" y="96519"/>
                </a:lnTo>
                <a:lnTo>
                  <a:pt x="48260" y="96519"/>
                </a:lnTo>
                <a:close/>
              </a:path>
            </a:pathLst>
          </a:custGeom>
          <a:ln w="9344">
            <a:solidFill>
              <a:srgbClr val="FF2427"/>
            </a:solidFill>
          </a:ln>
        </p:spPr>
        <p:txBody>
          <a:bodyPr wrap="square" lIns="0" tIns="0" rIns="0" bIns="0" rtlCol="0"/>
          <a:lstStyle/>
          <a:p>
            <a:endParaRPr/>
          </a:p>
        </p:txBody>
      </p:sp>
      <p:sp>
        <p:nvSpPr>
          <p:cNvPr id="41" name="object 41"/>
          <p:cNvSpPr/>
          <p:nvPr/>
        </p:nvSpPr>
        <p:spPr>
          <a:xfrm>
            <a:off x="3882390" y="1760220"/>
            <a:ext cx="95250" cy="95250"/>
          </a:xfrm>
          <a:custGeom>
            <a:avLst/>
            <a:gdLst/>
            <a:ahLst/>
            <a:cxnLst/>
            <a:rect l="l" t="t" r="r" b="b"/>
            <a:pathLst>
              <a:path w="95250" h="95250">
                <a:moveTo>
                  <a:pt x="95250" y="0"/>
                </a:moveTo>
                <a:lnTo>
                  <a:pt x="0" y="0"/>
                </a:lnTo>
                <a:lnTo>
                  <a:pt x="0" y="95250"/>
                </a:lnTo>
                <a:lnTo>
                  <a:pt x="95250" y="95250"/>
                </a:lnTo>
                <a:lnTo>
                  <a:pt x="95250" y="0"/>
                </a:lnTo>
                <a:close/>
              </a:path>
            </a:pathLst>
          </a:custGeom>
          <a:solidFill>
            <a:srgbClr val="FF101B"/>
          </a:solidFill>
        </p:spPr>
        <p:txBody>
          <a:bodyPr wrap="square" lIns="0" tIns="0" rIns="0" bIns="0" rtlCol="0"/>
          <a:lstStyle/>
          <a:p>
            <a:endParaRPr/>
          </a:p>
        </p:txBody>
      </p:sp>
      <p:sp>
        <p:nvSpPr>
          <p:cNvPr id="42" name="object 42"/>
          <p:cNvSpPr/>
          <p:nvPr/>
        </p:nvSpPr>
        <p:spPr>
          <a:xfrm>
            <a:off x="3882390" y="1760220"/>
            <a:ext cx="95250" cy="95250"/>
          </a:xfrm>
          <a:custGeom>
            <a:avLst/>
            <a:gdLst/>
            <a:ahLst/>
            <a:cxnLst/>
            <a:rect l="l" t="t" r="r" b="b"/>
            <a:pathLst>
              <a:path w="95250" h="95250">
                <a:moveTo>
                  <a:pt x="48260" y="95250"/>
                </a:moveTo>
                <a:lnTo>
                  <a:pt x="0" y="95250"/>
                </a:lnTo>
                <a:lnTo>
                  <a:pt x="0" y="0"/>
                </a:lnTo>
                <a:lnTo>
                  <a:pt x="95250" y="0"/>
                </a:lnTo>
                <a:lnTo>
                  <a:pt x="95250" y="95250"/>
                </a:lnTo>
                <a:lnTo>
                  <a:pt x="48260" y="95250"/>
                </a:lnTo>
                <a:close/>
              </a:path>
            </a:pathLst>
          </a:custGeom>
          <a:ln w="9344">
            <a:solidFill>
              <a:srgbClr val="FF2427"/>
            </a:solidFill>
          </a:ln>
        </p:spPr>
        <p:txBody>
          <a:bodyPr wrap="square" lIns="0" tIns="0" rIns="0" bIns="0" rtlCol="0"/>
          <a:lstStyle/>
          <a:p>
            <a:endParaRPr/>
          </a:p>
        </p:txBody>
      </p:sp>
      <p:sp>
        <p:nvSpPr>
          <p:cNvPr id="43" name="object 43"/>
          <p:cNvSpPr/>
          <p:nvPr/>
        </p:nvSpPr>
        <p:spPr>
          <a:xfrm>
            <a:off x="3754120" y="1591310"/>
            <a:ext cx="95250" cy="96520"/>
          </a:xfrm>
          <a:custGeom>
            <a:avLst/>
            <a:gdLst/>
            <a:ahLst/>
            <a:cxnLst/>
            <a:rect l="l" t="t" r="r" b="b"/>
            <a:pathLst>
              <a:path w="95250" h="96519">
                <a:moveTo>
                  <a:pt x="95250" y="0"/>
                </a:moveTo>
                <a:lnTo>
                  <a:pt x="0" y="0"/>
                </a:lnTo>
                <a:lnTo>
                  <a:pt x="0" y="96519"/>
                </a:lnTo>
                <a:lnTo>
                  <a:pt x="95250" y="96519"/>
                </a:lnTo>
                <a:lnTo>
                  <a:pt x="95250" y="0"/>
                </a:lnTo>
                <a:close/>
              </a:path>
            </a:pathLst>
          </a:custGeom>
          <a:solidFill>
            <a:srgbClr val="FF101B"/>
          </a:solidFill>
        </p:spPr>
        <p:txBody>
          <a:bodyPr wrap="square" lIns="0" tIns="0" rIns="0" bIns="0" rtlCol="0"/>
          <a:lstStyle/>
          <a:p>
            <a:endParaRPr/>
          </a:p>
        </p:txBody>
      </p:sp>
      <p:sp>
        <p:nvSpPr>
          <p:cNvPr id="44" name="object 44"/>
          <p:cNvSpPr/>
          <p:nvPr/>
        </p:nvSpPr>
        <p:spPr>
          <a:xfrm>
            <a:off x="3754120" y="1591310"/>
            <a:ext cx="95250" cy="96520"/>
          </a:xfrm>
          <a:custGeom>
            <a:avLst/>
            <a:gdLst/>
            <a:ahLst/>
            <a:cxnLst/>
            <a:rect l="l" t="t" r="r" b="b"/>
            <a:pathLst>
              <a:path w="95250" h="96519">
                <a:moveTo>
                  <a:pt x="48259" y="96519"/>
                </a:moveTo>
                <a:lnTo>
                  <a:pt x="0" y="96519"/>
                </a:lnTo>
                <a:lnTo>
                  <a:pt x="0" y="0"/>
                </a:lnTo>
                <a:lnTo>
                  <a:pt x="95250" y="0"/>
                </a:lnTo>
                <a:lnTo>
                  <a:pt x="95250" y="96519"/>
                </a:lnTo>
                <a:lnTo>
                  <a:pt x="48259" y="96519"/>
                </a:lnTo>
                <a:close/>
              </a:path>
            </a:pathLst>
          </a:custGeom>
          <a:ln w="9344">
            <a:solidFill>
              <a:srgbClr val="FF2427"/>
            </a:solidFill>
          </a:ln>
        </p:spPr>
        <p:txBody>
          <a:bodyPr wrap="square" lIns="0" tIns="0" rIns="0" bIns="0" rtlCol="0"/>
          <a:lstStyle/>
          <a:p>
            <a:endParaRPr/>
          </a:p>
        </p:txBody>
      </p:sp>
      <p:sp>
        <p:nvSpPr>
          <p:cNvPr id="45" name="object 45"/>
          <p:cNvSpPr/>
          <p:nvPr/>
        </p:nvSpPr>
        <p:spPr>
          <a:xfrm>
            <a:off x="3780790" y="1474469"/>
            <a:ext cx="95250" cy="95250"/>
          </a:xfrm>
          <a:custGeom>
            <a:avLst/>
            <a:gdLst/>
            <a:ahLst/>
            <a:cxnLst/>
            <a:rect l="l" t="t" r="r" b="b"/>
            <a:pathLst>
              <a:path w="95250" h="95250">
                <a:moveTo>
                  <a:pt x="95250" y="0"/>
                </a:moveTo>
                <a:lnTo>
                  <a:pt x="0" y="0"/>
                </a:lnTo>
                <a:lnTo>
                  <a:pt x="0" y="95250"/>
                </a:lnTo>
                <a:lnTo>
                  <a:pt x="95250" y="95250"/>
                </a:lnTo>
                <a:lnTo>
                  <a:pt x="95250" y="0"/>
                </a:lnTo>
                <a:close/>
              </a:path>
            </a:pathLst>
          </a:custGeom>
          <a:solidFill>
            <a:srgbClr val="FF101B"/>
          </a:solidFill>
        </p:spPr>
        <p:txBody>
          <a:bodyPr wrap="square" lIns="0" tIns="0" rIns="0" bIns="0" rtlCol="0"/>
          <a:lstStyle/>
          <a:p>
            <a:endParaRPr/>
          </a:p>
        </p:txBody>
      </p:sp>
      <p:sp>
        <p:nvSpPr>
          <p:cNvPr id="46" name="object 46"/>
          <p:cNvSpPr/>
          <p:nvPr/>
        </p:nvSpPr>
        <p:spPr>
          <a:xfrm>
            <a:off x="3780790" y="1474469"/>
            <a:ext cx="95250" cy="95250"/>
          </a:xfrm>
          <a:custGeom>
            <a:avLst/>
            <a:gdLst/>
            <a:ahLst/>
            <a:cxnLst/>
            <a:rect l="l" t="t" r="r" b="b"/>
            <a:pathLst>
              <a:path w="95250" h="95250">
                <a:moveTo>
                  <a:pt x="48260" y="95250"/>
                </a:moveTo>
                <a:lnTo>
                  <a:pt x="0" y="95250"/>
                </a:lnTo>
                <a:lnTo>
                  <a:pt x="0" y="0"/>
                </a:lnTo>
                <a:lnTo>
                  <a:pt x="95250" y="0"/>
                </a:lnTo>
                <a:lnTo>
                  <a:pt x="95250" y="95250"/>
                </a:lnTo>
                <a:lnTo>
                  <a:pt x="48260" y="95250"/>
                </a:lnTo>
                <a:close/>
              </a:path>
            </a:pathLst>
          </a:custGeom>
          <a:ln w="9344">
            <a:solidFill>
              <a:srgbClr val="FF2427"/>
            </a:solidFill>
          </a:ln>
        </p:spPr>
        <p:txBody>
          <a:bodyPr wrap="square" lIns="0" tIns="0" rIns="0" bIns="0" rtlCol="0"/>
          <a:lstStyle/>
          <a:p>
            <a:endParaRPr/>
          </a:p>
        </p:txBody>
      </p:sp>
      <p:sp>
        <p:nvSpPr>
          <p:cNvPr id="47" name="object 47"/>
          <p:cNvSpPr/>
          <p:nvPr/>
        </p:nvSpPr>
        <p:spPr>
          <a:xfrm>
            <a:off x="3683000" y="1397000"/>
            <a:ext cx="95250" cy="95250"/>
          </a:xfrm>
          <a:custGeom>
            <a:avLst/>
            <a:gdLst/>
            <a:ahLst/>
            <a:cxnLst/>
            <a:rect l="l" t="t" r="r" b="b"/>
            <a:pathLst>
              <a:path w="95250" h="95250">
                <a:moveTo>
                  <a:pt x="95250" y="0"/>
                </a:moveTo>
                <a:lnTo>
                  <a:pt x="0" y="0"/>
                </a:lnTo>
                <a:lnTo>
                  <a:pt x="0" y="95250"/>
                </a:lnTo>
                <a:lnTo>
                  <a:pt x="95250" y="95250"/>
                </a:lnTo>
                <a:lnTo>
                  <a:pt x="95250" y="0"/>
                </a:lnTo>
                <a:close/>
              </a:path>
            </a:pathLst>
          </a:custGeom>
          <a:solidFill>
            <a:srgbClr val="FF101B"/>
          </a:solidFill>
        </p:spPr>
        <p:txBody>
          <a:bodyPr wrap="square" lIns="0" tIns="0" rIns="0" bIns="0" rtlCol="0"/>
          <a:lstStyle/>
          <a:p>
            <a:endParaRPr/>
          </a:p>
        </p:txBody>
      </p:sp>
      <p:sp>
        <p:nvSpPr>
          <p:cNvPr id="48" name="object 48"/>
          <p:cNvSpPr/>
          <p:nvPr/>
        </p:nvSpPr>
        <p:spPr>
          <a:xfrm>
            <a:off x="3683000" y="1397000"/>
            <a:ext cx="95250" cy="95250"/>
          </a:xfrm>
          <a:custGeom>
            <a:avLst/>
            <a:gdLst/>
            <a:ahLst/>
            <a:cxnLst/>
            <a:rect l="l" t="t" r="r" b="b"/>
            <a:pathLst>
              <a:path w="95250" h="95250">
                <a:moveTo>
                  <a:pt x="48260" y="95250"/>
                </a:moveTo>
                <a:lnTo>
                  <a:pt x="0" y="95250"/>
                </a:lnTo>
                <a:lnTo>
                  <a:pt x="0" y="0"/>
                </a:lnTo>
                <a:lnTo>
                  <a:pt x="95250" y="0"/>
                </a:lnTo>
                <a:lnTo>
                  <a:pt x="95250" y="95250"/>
                </a:lnTo>
                <a:lnTo>
                  <a:pt x="48260" y="95250"/>
                </a:lnTo>
                <a:close/>
              </a:path>
            </a:pathLst>
          </a:custGeom>
          <a:ln w="9344">
            <a:solidFill>
              <a:srgbClr val="FF2427"/>
            </a:solidFill>
          </a:ln>
        </p:spPr>
        <p:txBody>
          <a:bodyPr wrap="square" lIns="0" tIns="0" rIns="0" bIns="0" rtlCol="0"/>
          <a:lstStyle/>
          <a:p>
            <a:endParaRPr/>
          </a:p>
        </p:txBody>
      </p:sp>
      <p:sp>
        <p:nvSpPr>
          <p:cNvPr id="49" name="object 49"/>
          <p:cNvSpPr/>
          <p:nvPr/>
        </p:nvSpPr>
        <p:spPr>
          <a:xfrm>
            <a:off x="5136287" y="877977"/>
            <a:ext cx="124914" cy="110944"/>
          </a:xfrm>
          <a:prstGeom prst="rect">
            <a:avLst/>
          </a:prstGeom>
          <a:blipFill>
            <a:blip r:embed="rId4" cstate="print"/>
            <a:stretch>
              <a:fillRect/>
            </a:stretch>
          </a:blipFill>
        </p:spPr>
        <p:txBody>
          <a:bodyPr wrap="square" lIns="0" tIns="0" rIns="0" bIns="0" rtlCol="0"/>
          <a:lstStyle/>
          <a:p>
            <a:endParaRPr/>
          </a:p>
        </p:txBody>
      </p:sp>
      <p:sp>
        <p:nvSpPr>
          <p:cNvPr id="50" name="object 50"/>
          <p:cNvSpPr/>
          <p:nvPr/>
        </p:nvSpPr>
        <p:spPr>
          <a:xfrm>
            <a:off x="4969917" y="1138327"/>
            <a:ext cx="142694" cy="231594"/>
          </a:xfrm>
          <a:prstGeom prst="rect">
            <a:avLst/>
          </a:prstGeom>
          <a:blipFill>
            <a:blip r:embed="rId5" cstate="print"/>
            <a:stretch>
              <a:fillRect/>
            </a:stretch>
          </a:blipFill>
        </p:spPr>
        <p:txBody>
          <a:bodyPr wrap="square" lIns="0" tIns="0" rIns="0" bIns="0" rtlCol="0"/>
          <a:lstStyle/>
          <a:p>
            <a:endParaRPr/>
          </a:p>
        </p:txBody>
      </p:sp>
      <p:sp>
        <p:nvSpPr>
          <p:cNvPr id="51" name="object 51"/>
          <p:cNvSpPr/>
          <p:nvPr/>
        </p:nvSpPr>
        <p:spPr>
          <a:xfrm>
            <a:off x="5001259" y="1592580"/>
            <a:ext cx="115570" cy="101600"/>
          </a:xfrm>
          <a:custGeom>
            <a:avLst/>
            <a:gdLst/>
            <a:ahLst/>
            <a:cxnLst/>
            <a:rect l="l" t="t" r="r" b="b"/>
            <a:pathLst>
              <a:path w="115570" h="101600">
                <a:moveTo>
                  <a:pt x="57150" y="0"/>
                </a:moveTo>
                <a:lnTo>
                  <a:pt x="0" y="101600"/>
                </a:lnTo>
                <a:lnTo>
                  <a:pt x="115569" y="101600"/>
                </a:lnTo>
                <a:lnTo>
                  <a:pt x="57150" y="0"/>
                </a:lnTo>
                <a:close/>
              </a:path>
            </a:pathLst>
          </a:custGeom>
          <a:solidFill>
            <a:srgbClr val="0ACCE8"/>
          </a:solidFill>
        </p:spPr>
        <p:txBody>
          <a:bodyPr wrap="square" lIns="0" tIns="0" rIns="0" bIns="0" rtlCol="0"/>
          <a:lstStyle/>
          <a:p>
            <a:endParaRPr/>
          </a:p>
        </p:txBody>
      </p:sp>
      <p:sp>
        <p:nvSpPr>
          <p:cNvPr id="52" name="object 52"/>
          <p:cNvSpPr/>
          <p:nvPr/>
        </p:nvSpPr>
        <p:spPr>
          <a:xfrm>
            <a:off x="5001259" y="1592580"/>
            <a:ext cx="115570" cy="101600"/>
          </a:xfrm>
          <a:custGeom>
            <a:avLst/>
            <a:gdLst/>
            <a:ahLst/>
            <a:cxnLst/>
            <a:rect l="l" t="t" r="r" b="b"/>
            <a:pathLst>
              <a:path w="115570" h="101600">
                <a:moveTo>
                  <a:pt x="57150" y="0"/>
                </a:moveTo>
                <a:lnTo>
                  <a:pt x="115569" y="101600"/>
                </a:lnTo>
                <a:lnTo>
                  <a:pt x="0" y="101600"/>
                </a:lnTo>
                <a:lnTo>
                  <a:pt x="57150" y="0"/>
                </a:lnTo>
                <a:close/>
              </a:path>
            </a:pathLst>
          </a:custGeom>
          <a:ln w="9344">
            <a:solidFill>
              <a:srgbClr val="0ACCE8"/>
            </a:solidFill>
          </a:ln>
        </p:spPr>
        <p:txBody>
          <a:bodyPr wrap="square" lIns="0" tIns="0" rIns="0" bIns="0" rtlCol="0"/>
          <a:lstStyle/>
          <a:p>
            <a:endParaRPr/>
          </a:p>
        </p:txBody>
      </p:sp>
      <p:sp>
        <p:nvSpPr>
          <p:cNvPr id="53" name="object 53"/>
          <p:cNvSpPr/>
          <p:nvPr/>
        </p:nvSpPr>
        <p:spPr>
          <a:xfrm>
            <a:off x="5001259" y="1592580"/>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54" name="object 54"/>
          <p:cNvSpPr/>
          <p:nvPr/>
        </p:nvSpPr>
        <p:spPr>
          <a:xfrm>
            <a:off x="5116829" y="1694179"/>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55" name="object 55"/>
          <p:cNvSpPr/>
          <p:nvPr/>
        </p:nvSpPr>
        <p:spPr>
          <a:xfrm>
            <a:off x="4917847" y="1441857"/>
            <a:ext cx="124914" cy="110944"/>
          </a:xfrm>
          <a:prstGeom prst="rect">
            <a:avLst/>
          </a:prstGeom>
          <a:blipFill>
            <a:blip r:embed="rId6" cstate="print"/>
            <a:stretch>
              <a:fillRect/>
            </a:stretch>
          </a:blipFill>
        </p:spPr>
        <p:txBody>
          <a:bodyPr wrap="square" lIns="0" tIns="0" rIns="0" bIns="0" rtlCol="0"/>
          <a:lstStyle/>
          <a:p>
            <a:endParaRPr/>
          </a:p>
        </p:txBody>
      </p:sp>
      <p:sp>
        <p:nvSpPr>
          <p:cNvPr id="56" name="object 56"/>
          <p:cNvSpPr/>
          <p:nvPr/>
        </p:nvSpPr>
        <p:spPr>
          <a:xfrm>
            <a:off x="4871720" y="1732279"/>
            <a:ext cx="116839" cy="101600"/>
          </a:xfrm>
          <a:custGeom>
            <a:avLst/>
            <a:gdLst/>
            <a:ahLst/>
            <a:cxnLst/>
            <a:rect l="l" t="t" r="r" b="b"/>
            <a:pathLst>
              <a:path w="116839" h="101600">
                <a:moveTo>
                  <a:pt x="58419" y="0"/>
                </a:moveTo>
                <a:lnTo>
                  <a:pt x="0" y="101600"/>
                </a:lnTo>
                <a:lnTo>
                  <a:pt x="116839" y="101600"/>
                </a:lnTo>
                <a:lnTo>
                  <a:pt x="58419" y="0"/>
                </a:lnTo>
                <a:close/>
              </a:path>
            </a:pathLst>
          </a:custGeom>
          <a:solidFill>
            <a:srgbClr val="0ACCE8"/>
          </a:solidFill>
        </p:spPr>
        <p:txBody>
          <a:bodyPr wrap="square" lIns="0" tIns="0" rIns="0" bIns="0" rtlCol="0"/>
          <a:lstStyle/>
          <a:p>
            <a:endParaRPr/>
          </a:p>
        </p:txBody>
      </p:sp>
      <p:sp>
        <p:nvSpPr>
          <p:cNvPr id="57" name="object 57"/>
          <p:cNvSpPr/>
          <p:nvPr/>
        </p:nvSpPr>
        <p:spPr>
          <a:xfrm>
            <a:off x="4871720" y="1732279"/>
            <a:ext cx="116839" cy="101600"/>
          </a:xfrm>
          <a:custGeom>
            <a:avLst/>
            <a:gdLst/>
            <a:ahLst/>
            <a:cxnLst/>
            <a:rect l="l" t="t" r="r" b="b"/>
            <a:pathLst>
              <a:path w="116839" h="101600">
                <a:moveTo>
                  <a:pt x="58419" y="0"/>
                </a:moveTo>
                <a:lnTo>
                  <a:pt x="116839" y="101600"/>
                </a:lnTo>
                <a:lnTo>
                  <a:pt x="0" y="101600"/>
                </a:lnTo>
                <a:lnTo>
                  <a:pt x="58419" y="0"/>
                </a:lnTo>
                <a:close/>
              </a:path>
            </a:pathLst>
          </a:custGeom>
          <a:ln w="9344">
            <a:solidFill>
              <a:srgbClr val="0ACCE8"/>
            </a:solidFill>
          </a:ln>
        </p:spPr>
        <p:txBody>
          <a:bodyPr wrap="square" lIns="0" tIns="0" rIns="0" bIns="0" rtlCol="0"/>
          <a:lstStyle/>
          <a:p>
            <a:endParaRPr/>
          </a:p>
        </p:txBody>
      </p:sp>
      <p:sp>
        <p:nvSpPr>
          <p:cNvPr id="58" name="object 58"/>
          <p:cNvSpPr/>
          <p:nvPr/>
        </p:nvSpPr>
        <p:spPr>
          <a:xfrm>
            <a:off x="4871720" y="1732279"/>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59" name="object 59"/>
          <p:cNvSpPr/>
          <p:nvPr/>
        </p:nvSpPr>
        <p:spPr>
          <a:xfrm>
            <a:off x="4988559" y="1833879"/>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60" name="object 60"/>
          <p:cNvSpPr/>
          <p:nvPr/>
        </p:nvSpPr>
        <p:spPr>
          <a:xfrm>
            <a:off x="5081270" y="1563369"/>
            <a:ext cx="115570" cy="102870"/>
          </a:xfrm>
          <a:custGeom>
            <a:avLst/>
            <a:gdLst/>
            <a:ahLst/>
            <a:cxnLst/>
            <a:rect l="l" t="t" r="r" b="b"/>
            <a:pathLst>
              <a:path w="115570" h="102869">
                <a:moveTo>
                  <a:pt x="58419" y="0"/>
                </a:moveTo>
                <a:lnTo>
                  <a:pt x="0" y="102869"/>
                </a:lnTo>
                <a:lnTo>
                  <a:pt x="115569" y="102869"/>
                </a:lnTo>
                <a:lnTo>
                  <a:pt x="58419" y="0"/>
                </a:lnTo>
                <a:close/>
              </a:path>
            </a:pathLst>
          </a:custGeom>
          <a:solidFill>
            <a:srgbClr val="0ACCE8"/>
          </a:solidFill>
        </p:spPr>
        <p:txBody>
          <a:bodyPr wrap="square" lIns="0" tIns="0" rIns="0" bIns="0" rtlCol="0"/>
          <a:lstStyle/>
          <a:p>
            <a:endParaRPr/>
          </a:p>
        </p:txBody>
      </p:sp>
      <p:sp>
        <p:nvSpPr>
          <p:cNvPr id="61" name="object 61"/>
          <p:cNvSpPr/>
          <p:nvPr/>
        </p:nvSpPr>
        <p:spPr>
          <a:xfrm>
            <a:off x="5081270" y="1563369"/>
            <a:ext cx="115570" cy="102870"/>
          </a:xfrm>
          <a:custGeom>
            <a:avLst/>
            <a:gdLst/>
            <a:ahLst/>
            <a:cxnLst/>
            <a:rect l="l" t="t" r="r" b="b"/>
            <a:pathLst>
              <a:path w="115570" h="102869">
                <a:moveTo>
                  <a:pt x="58419" y="0"/>
                </a:moveTo>
                <a:lnTo>
                  <a:pt x="115569" y="102869"/>
                </a:lnTo>
                <a:lnTo>
                  <a:pt x="0" y="102869"/>
                </a:lnTo>
                <a:lnTo>
                  <a:pt x="58419" y="0"/>
                </a:lnTo>
                <a:close/>
              </a:path>
            </a:pathLst>
          </a:custGeom>
          <a:ln w="9344">
            <a:solidFill>
              <a:srgbClr val="0ACCE8"/>
            </a:solidFill>
          </a:ln>
        </p:spPr>
        <p:txBody>
          <a:bodyPr wrap="square" lIns="0" tIns="0" rIns="0" bIns="0" rtlCol="0"/>
          <a:lstStyle/>
          <a:p>
            <a:endParaRPr/>
          </a:p>
        </p:txBody>
      </p:sp>
      <p:sp>
        <p:nvSpPr>
          <p:cNvPr id="62" name="object 62"/>
          <p:cNvSpPr/>
          <p:nvPr/>
        </p:nvSpPr>
        <p:spPr>
          <a:xfrm>
            <a:off x="5081270" y="1563369"/>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63" name="object 63"/>
          <p:cNvSpPr/>
          <p:nvPr/>
        </p:nvSpPr>
        <p:spPr>
          <a:xfrm>
            <a:off x="5196840" y="1666239"/>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64" name="object 64"/>
          <p:cNvSpPr/>
          <p:nvPr/>
        </p:nvSpPr>
        <p:spPr>
          <a:xfrm>
            <a:off x="4963159" y="1697989"/>
            <a:ext cx="115570" cy="102870"/>
          </a:xfrm>
          <a:custGeom>
            <a:avLst/>
            <a:gdLst/>
            <a:ahLst/>
            <a:cxnLst/>
            <a:rect l="l" t="t" r="r" b="b"/>
            <a:pathLst>
              <a:path w="115570" h="102869">
                <a:moveTo>
                  <a:pt x="57150" y="0"/>
                </a:moveTo>
                <a:lnTo>
                  <a:pt x="0" y="102870"/>
                </a:lnTo>
                <a:lnTo>
                  <a:pt x="115569" y="102870"/>
                </a:lnTo>
                <a:lnTo>
                  <a:pt x="57150" y="0"/>
                </a:lnTo>
                <a:close/>
              </a:path>
            </a:pathLst>
          </a:custGeom>
          <a:solidFill>
            <a:srgbClr val="0ACCE8"/>
          </a:solidFill>
        </p:spPr>
        <p:txBody>
          <a:bodyPr wrap="square" lIns="0" tIns="0" rIns="0" bIns="0" rtlCol="0"/>
          <a:lstStyle/>
          <a:p>
            <a:endParaRPr/>
          </a:p>
        </p:txBody>
      </p:sp>
      <p:sp>
        <p:nvSpPr>
          <p:cNvPr id="65" name="object 65"/>
          <p:cNvSpPr/>
          <p:nvPr/>
        </p:nvSpPr>
        <p:spPr>
          <a:xfrm>
            <a:off x="4963159" y="1697989"/>
            <a:ext cx="115570" cy="102870"/>
          </a:xfrm>
          <a:custGeom>
            <a:avLst/>
            <a:gdLst/>
            <a:ahLst/>
            <a:cxnLst/>
            <a:rect l="l" t="t" r="r" b="b"/>
            <a:pathLst>
              <a:path w="115570" h="102869">
                <a:moveTo>
                  <a:pt x="57150" y="0"/>
                </a:moveTo>
                <a:lnTo>
                  <a:pt x="115569" y="102870"/>
                </a:lnTo>
                <a:lnTo>
                  <a:pt x="0" y="102870"/>
                </a:lnTo>
                <a:lnTo>
                  <a:pt x="57150" y="0"/>
                </a:lnTo>
                <a:close/>
              </a:path>
            </a:pathLst>
          </a:custGeom>
          <a:ln w="9344">
            <a:solidFill>
              <a:srgbClr val="0ACCE8"/>
            </a:solidFill>
          </a:ln>
        </p:spPr>
        <p:txBody>
          <a:bodyPr wrap="square" lIns="0" tIns="0" rIns="0" bIns="0" rtlCol="0"/>
          <a:lstStyle/>
          <a:p>
            <a:endParaRPr/>
          </a:p>
        </p:txBody>
      </p:sp>
      <p:sp>
        <p:nvSpPr>
          <p:cNvPr id="66" name="object 66"/>
          <p:cNvSpPr/>
          <p:nvPr/>
        </p:nvSpPr>
        <p:spPr>
          <a:xfrm>
            <a:off x="4963159" y="1697989"/>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67" name="object 67"/>
          <p:cNvSpPr/>
          <p:nvPr/>
        </p:nvSpPr>
        <p:spPr>
          <a:xfrm>
            <a:off x="5078729" y="1800860"/>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68" name="object 68"/>
          <p:cNvSpPr/>
          <p:nvPr/>
        </p:nvSpPr>
        <p:spPr>
          <a:xfrm>
            <a:off x="5027929" y="1811020"/>
            <a:ext cx="115570" cy="101600"/>
          </a:xfrm>
          <a:custGeom>
            <a:avLst/>
            <a:gdLst/>
            <a:ahLst/>
            <a:cxnLst/>
            <a:rect l="l" t="t" r="r" b="b"/>
            <a:pathLst>
              <a:path w="115570" h="101600">
                <a:moveTo>
                  <a:pt x="58420" y="0"/>
                </a:moveTo>
                <a:lnTo>
                  <a:pt x="0" y="101600"/>
                </a:lnTo>
                <a:lnTo>
                  <a:pt x="115570" y="101600"/>
                </a:lnTo>
                <a:lnTo>
                  <a:pt x="58420" y="0"/>
                </a:lnTo>
                <a:close/>
              </a:path>
            </a:pathLst>
          </a:custGeom>
          <a:solidFill>
            <a:srgbClr val="0ACCE8"/>
          </a:solidFill>
        </p:spPr>
        <p:txBody>
          <a:bodyPr wrap="square" lIns="0" tIns="0" rIns="0" bIns="0" rtlCol="0"/>
          <a:lstStyle/>
          <a:p>
            <a:endParaRPr/>
          </a:p>
        </p:txBody>
      </p:sp>
      <p:sp>
        <p:nvSpPr>
          <p:cNvPr id="69" name="object 69"/>
          <p:cNvSpPr/>
          <p:nvPr/>
        </p:nvSpPr>
        <p:spPr>
          <a:xfrm>
            <a:off x="5027929" y="1811020"/>
            <a:ext cx="115570" cy="101600"/>
          </a:xfrm>
          <a:custGeom>
            <a:avLst/>
            <a:gdLst/>
            <a:ahLst/>
            <a:cxnLst/>
            <a:rect l="l" t="t" r="r" b="b"/>
            <a:pathLst>
              <a:path w="115570" h="101600">
                <a:moveTo>
                  <a:pt x="58420" y="0"/>
                </a:moveTo>
                <a:lnTo>
                  <a:pt x="115570" y="101600"/>
                </a:lnTo>
                <a:lnTo>
                  <a:pt x="0" y="101600"/>
                </a:lnTo>
                <a:lnTo>
                  <a:pt x="58420" y="0"/>
                </a:lnTo>
                <a:close/>
              </a:path>
            </a:pathLst>
          </a:custGeom>
          <a:ln w="9344">
            <a:solidFill>
              <a:srgbClr val="0ACCE8"/>
            </a:solidFill>
          </a:ln>
        </p:spPr>
        <p:txBody>
          <a:bodyPr wrap="square" lIns="0" tIns="0" rIns="0" bIns="0" rtlCol="0"/>
          <a:lstStyle/>
          <a:p>
            <a:endParaRPr/>
          </a:p>
        </p:txBody>
      </p:sp>
      <p:sp>
        <p:nvSpPr>
          <p:cNvPr id="70" name="object 70"/>
          <p:cNvSpPr/>
          <p:nvPr/>
        </p:nvSpPr>
        <p:spPr>
          <a:xfrm>
            <a:off x="5027929" y="1811020"/>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71" name="object 71"/>
          <p:cNvSpPr/>
          <p:nvPr/>
        </p:nvSpPr>
        <p:spPr>
          <a:xfrm>
            <a:off x="5143500" y="1912620"/>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72" name="object 72"/>
          <p:cNvSpPr/>
          <p:nvPr/>
        </p:nvSpPr>
        <p:spPr>
          <a:xfrm>
            <a:off x="5036820" y="2082800"/>
            <a:ext cx="116839" cy="101600"/>
          </a:xfrm>
          <a:custGeom>
            <a:avLst/>
            <a:gdLst/>
            <a:ahLst/>
            <a:cxnLst/>
            <a:rect l="l" t="t" r="r" b="b"/>
            <a:pathLst>
              <a:path w="116839" h="101600">
                <a:moveTo>
                  <a:pt x="58419" y="0"/>
                </a:moveTo>
                <a:lnTo>
                  <a:pt x="0" y="101600"/>
                </a:lnTo>
                <a:lnTo>
                  <a:pt x="116839" y="101600"/>
                </a:lnTo>
                <a:lnTo>
                  <a:pt x="58419" y="0"/>
                </a:lnTo>
                <a:close/>
              </a:path>
            </a:pathLst>
          </a:custGeom>
          <a:solidFill>
            <a:srgbClr val="0ACCE8"/>
          </a:solidFill>
        </p:spPr>
        <p:txBody>
          <a:bodyPr wrap="square" lIns="0" tIns="0" rIns="0" bIns="0" rtlCol="0"/>
          <a:lstStyle/>
          <a:p>
            <a:endParaRPr/>
          </a:p>
        </p:txBody>
      </p:sp>
      <p:sp>
        <p:nvSpPr>
          <p:cNvPr id="73" name="object 73"/>
          <p:cNvSpPr/>
          <p:nvPr/>
        </p:nvSpPr>
        <p:spPr>
          <a:xfrm>
            <a:off x="5036820" y="2082800"/>
            <a:ext cx="116839" cy="101600"/>
          </a:xfrm>
          <a:custGeom>
            <a:avLst/>
            <a:gdLst/>
            <a:ahLst/>
            <a:cxnLst/>
            <a:rect l="l" t="t" r="r" b="b"/>
            <a:pathLst>
              <a:path w="116839" h="101600">
                <a:moveTo>
                  <a:pt x="58419" y="0"/>
                </a:moveTo>
                <a:lnTo>
                  <a:pt x="116839" y="101600"/>
                </a:lnTo>
                <a:lnTo>
                  <a:pt x="0" y="101600"/>
                </a:lnTo>
                <a:lnTo>
                  <a:pt x="58419" y="0"/>
                </a:lnTo>
                <a:close/>
              </a:path>
            </a:pathLst>
          </a:custGeom>
          <a:ln w="9344">
            <a:solidFill>
              <a:srgbClr val="0ACCE8"/>
            </a:solidFill>
          </a:ln>
        </p:spPr>
        <p:txBody>
          <a:bodyPr wrap="square" lIns="0" tIns="0" rIns="0" bIns="0" rtlCol="0"/>
          <a:lstStyle/>
          <a:p>
            <a:endParaRPr/>
          </a:p>
        </p:txBody>
      </p:sp>
      <p:sp>
        <p:nvSpPr>
          <p:cNvPr id="74" name="object 74"/>
          <p:cNvSpPr/>
          <p:nvPr/>
        </p:nvSpPr>
        <p:spPr>
          <a:xfrm>
            <a:off x="5036820" y="2082800"/>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75" name="object 75"/>
          <p:cNvSpPr/>
          <p:nvPr/>
        </p:nvSpPr>
        <p:spPr>
          <a:xfrm>
            <a:off x="5153659" y="2184400"/>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76" name="object 76"/>
          <p:cNvSpPr/>
          <p:nvPr/>
        </p:nvSpPr>
        <p:spPr>
          <a:xfrm>
            <a:off x="4909820" y="1934210"/>
            <a:ext cx="116839" cy="102870"/>
          </a:xfrm>
          <a:custGeom>
            <a:avLst/>
            <a:gdLst/>
            <a:ahLst/>
            <a:cxnLst/>
            <a:rect l="l" t="t" r="r" b="b"/>
            <a:pathLst>
              <a:path w="116839" h="102869">
                <a:moveTo>
                  <a:pt x="58419" y="0"/>
                </a:moveTo>
                <a:lnTo>
                  <a:pt x="0" y="102869"/>
                </a:lnTo>
                <a:lnTo>
                  <a:pt x="116839" y="102869"/>
                </a:lnTo>
                <a:lnTo>
                  <a:pt x="58419" y="0"/>
                </a:lnTo>
                <a:close/>
              </a:path>
            </a:pathLst>
          </a:custGeom>
          <a:solidFill>
            <a:srgbClr val="0ACCE8"/>
          </a:solidFill>
        </p:spPr>
        <p:txBody>
          <a:bodyPr wrap="square" lIns="0" tIns="0" rIns="0" bIns="0" rtlCol="0"/>
          <a:lstStyle/>
          <a:p>
            <a:endParaRPr/>
          </a:p>
        </p:txBody>
      </p:sp>
      <p:sp>
        <p:nvSpPr>
          <p:cNvPr id="77" name="object 77"/>
          <p:cNvSpPr/>
          <p:nvPr/>
        </p:nvSpPr>
        <p:spPr>
          <a:xfrm>
            <a:off x="4909820" y="1934210"/>
            <a:ext cx="116839" cy="102870"/>
          </a:xfrm>
          <a:custGeom>
            <a:avLst/>
            <a:gdLst/>
            <a:ahLst/>
            <a:cxnLst/>
            <a:rect l="l" t="t" r="r" b="b"/>
            <a:pathLst>
              <a:path w="116839" h="102869">
                <a:moveTo>
                  <a:pt x="58419" y="0"/>
                </a:moveTo>
                <a:lnTo>
                  <a:pt x="116839" y="102869"/>
                </a:lnTo>
                <a:lnTo>
                  <a:pt x="0" y="102869"/>
                </a:lnTo>
                <a:lnTo>
                  <a:pt x="58419" y="0"/>
                </a:lnTo>
                <a:close/>
              </a:path>
            </a:pathLst>
          </a:custGeom>
          <a:ln w="9344">
            <a:solidFill>
              <a:srgbClr val="0ACCE8"/>
            </a:solidFill>
          </a:ln>
        </p:spPr>
        <p:txBody>
          <a:bodyPr wrap="square" lIns="0" tIns="0" rIns="0" bIns="0" rtlCol="0"/>
          <a:lstStyle/>
          <a:p>
            <a:endParaRPr/>
          </a:p>
        </p:txBody>
      </p:sp>
      <p:sp>
        <p:nvSpPr>
          <p:cNvPr id="78" name="object 78"/>
          <p:cNvSpPr/>
          <p:nvPr/>
        </p:nvSpPr>
        <p:spPr>
          <a:xfrm>
            <a:off x="4909820" y="1934210"/>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79" name="object 79"/>
          <p:cNvSpPr/>
          <p:nvPr/>
        </p:nvSpPr>
        <p:spPr>
          <a:xfrm>
            <a:off x="5026659" y="2037079"/>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80" name="object 80"/>
          <p:cNvSpPr/>
          <p:nvPr/>
        </p:nvSpPr>
        <p:spPr>
          <a:xfrm>
            <a:off x="4936490" y="2200910"/>
            <a:ext cx="116839" cy="102870"/>
          </a:xfrm>
          <a:custGeom>
            <a:avLst/>
            <a:gdLst/>
            <a:ahLst/>
            <a:cxnLst/>
            <a:rect l="l" t="t" r="r" b="b"/>
            <a:pathLst>
              <a:path w="116839" h="102869">
                <a:moveTo>
                  <a:pt x="58420" y="0"/>
                </a:moveTo>
                <a:lnTo>
                  <a:pt x="0" y="102869"/>
                </a:lnTo>
                <a:lnTo>
                  <a:pt x="116839" y="102869"/>
                </a:lnTo>
                <a:lnTo>
                  <a:pt x="58420" y="0"/>
                </a:lnTo>
                <a:close/>
              </a:path>
            </a:pathLst>
          </a:custGeom>
          <a:solidFill>
            <a:srgbClr val="0ACCE8"/>
          </a:solidFill>
        </p:spPr>
        <p:txBody>
          <a:bodyPr wrap="square" lIns="0" tIns="0" rIns="0" bIns="0" rtlCol="0"/>
          <a:lstStyle/>
          <a:p>
            <a:endParaRPr/>
          </a:p>
        </p:txBody>
      </p:sp>
      <p:sp>
        <p:nvSpPr>
          <p:cNvPr id="81" name="object 81"/>
          <p:cNvSpPr/>
          <p:nvPr/>
        </p:nvSpPr>
        <p:spPr>
          <a:xfrm>
            <a:off x="4936490" y="2200910"/>
            <a:ext cx="116839" cy="102870"/>
          </a:xfrm>
          <a:custGeom>
            <a:avLst/>
            <a:gdLst/>
            <a:ahLst/>
            <a:cxnLst/>
            <a:rect l="l" t="t" r="r" b="b"/>
            <a:pathLst>
              <a:path w="116839" h="102869">
                <a:moveTo>
                  <a:pt x="58420" y="0"/>
                </a:moveTo>
                <a:lnTo>
                  <a:pt x="116839" y="102869"/>
                </a:lnTo>
                <a:lnTo>
                  <a:pt x="0" y="102869"/>
                </a:lnTo>
                <a:lnTo>
                  <a:pt x="58420" y="0"/>
                </a:lnTo>
                <a:close/>
              </a:path>
            </a:pathLst>
          </a:custGeom>
          <a:ln w="9344">
            <a:solidFill>
              <a:srgbClr val="0ACCE8"/>
            </a:solidFill>
          </a:ln>
        </p:spPr>
        <p:txBody>
          <a:bodyPr wrap="square" lIns="0" tIns="0" rIns="0" bIns="0" rtlCol="0"/>
          <a:lstStyle/>
          <a:p>
            <a:endParaRPr/>
          </a:p>
        </p:txBody>
      </p:sp>
      <p:sp>
        <p:nvSpPr>
          <p:cNvPr id="82" name="object 82"/>
          <p:cNvSpPr/>
          <p:nvPr/>
        </p:nvSpPr>
        <p:spPr>
          <a:xfrm>
            <a:off x="4936490" y="2200910"/>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83" name="object 83"/>
          <p:cNvSpPr/>
          <p:nvPr/>
        </p:nvSpPr>
        <p:spPr>
          <a:xfrm>
            <a:off x="5053329" y="2303779"/>
            <a:ext cx="0" cy="0"/>
          </a:xfrm>
          <a:custGeom>
            <a:avLst/>
            <a:gdLst/>
            <a:ahLst/>
            <a:cxnLst/>
            <a:rect l="l" t="t" r="r" b="b"/>
            <a:pathLst>
              <a:path>
                <a:moveTo>
                  <a:pt x="0" y="0"/>
                </a:moveTo>
                <a:lnTo>
                  <a:pt x="0" y="0"/>
                </a:lnTo>
              </a:path>
            </a:pathLst>
          </a:custGeom>
          <a:ln w="9344">
            <a:solidFill>
              <a:srgbClr val="0ACCE8"/>
            </a:solidFill>
          </a:ln>
        </p:spPr>
        <p:txBody>
          <a:bodyPr wrap="square" lIns="0" tIns="0" rIns="0" bIns="0" rtlCol="0"/>
          <a:lstStyle/>
          <a:p>
            <a:endParaRPr/>
          </a:p>
        </p:txBody>
      </p:sp>
      <p:sp>
        <p:nvSpPr>
          <p:cNvPr id="84" name="object 84"/>
          <p:cNvSpPr/>
          <p:nvPr/>
        </p:nvSpPr>
        <p:spPr>
          <a:xfrm>
            <a:off x="5847079" y="2330450"/>
            <a:ext cx="72390" cy="35560"/>
          </a:xfrm>
          <a:custGeom>
            <a:avLst/>
            <a:gdLst/>
            <a:ahLst/>
            <a:cxnLst/>
            <a:rect l="l" t="t" r="r" b="b"/>
            <a:pathLst>
              <a:path w="72389" h="35560">
                <a:moveTo>
                  <a:pt x="72390" y="0"/>
                </a:moveTo>
                <a:lnTo>
                  <a:pt x="0" y="0"/>
                </a:lnTo>
                <a:lnTo>
                  <a:pt x="0" y="35560"/>
                </a:lnTo>
                <a:lnTo>
                  <a:pt x="72390" y="35560"/>
                </a:lnTo>
                <a:lnTo>
                  <a:pt x="72390" y="0"/>
                </a:lnTo>
                <a:close/>
              </a:path>
            </a:pathLst>
          </a:custGeom>
          <a:solidFill>
            <a:srgbClr val="FF16FD"/>
          </a:solidFill>
        </p:spPr>
        <p:txBody>
          <a:bodyPr wrap="square" lIns="0" tIns="0" rIns="0" bIns="0" rtlCol="0"/>
          <a:lstStyle/>
          <a:p>
            <a:endParaRPr/>
          </a:p>
        </p:txBody>
      </p:sp>
      <p:sp>
        <p:nvSpPr>
          <p:cNvPr id="85" name="object 85"/>
          <p:cNvSpPr/>
          <p:nvPr/>
        </p:nvSpPr>
        <p:spPr>
          <a:xfrm>
            <a:off x="5811520" y="2294254"/>
            <a:ext cx="144780" cy="0"/>
          </a:xfrm>
          <a:custGeom>
            <a:avLst/>
            <a:gdLst/>
            <a:ahLst/>
            <a:cxnLst/>
            <a:rect l="l" t="t" r="r" b="b"/>
            <a:pathLst>
              <a:path w="144779">
                <a:moveTo>
                  <a:pt x="0" y="0"/>
                </a:moveTo>
                <a:lnTo>
                  <a:pt x="144779" y="0"/>
                </a:lnTo>
              </a:path>
            </a:pathLst>
          </a:custGeom>
          <a:ln w="72389">
            <a:solidFill>
              <a:srgbClr val="FF16FD"/>
            </a:solidFill>
          </a:ln>
        </p:spPr>
        <p:txBody>
          <a:bodyPr wrap="square" lIns="0" tIns="0" rIns="0" bIns="0" rtlCol="0"/>
          <a:lstStyle/>
          <a:p>
            <a:endParaRPr/>
          </a:p>
        </p:txBody>
      </p:sp>
      <p:sp>
        <p:nvSpPr>
          <p:cNvPr id="86" name="object 86"/>
          <p:cNvSpPr/>
          <p:nvPr/>
        </p:nvSpPr>
        <p:spPr>
          <a:xfrm>
            <a:off x="5847079" y="2222500"/>
            <a:ext cx="72390" cy="35560"/>
          </a:xfrm>
          <a:custGeom>
            <a:avLst/>
            <a:gdLst/>
            <a:ahLst/>
            <a:cxnLst/>
            <a:rect l="l" t="t" r="r" b="b"/>
            <a:pathLst>
              <a:path w="72389" h="35560">
                <a:moveTo>
                  <a:pt x="72390" y="0"/>
                </a:moveTo>
                <a:lnTo>
                  <a:pt x="0" y="0"/>
                </a:lnTo>
                <a:lnTo>
                  <a:pt x="0" y="35560"/>
                </a:lnTo>
                <a:lnTo>
                  <a:pt x="72390" y="35560"/>
                </a:lnTo>
                <a:lnTo>
                  <a:pt x="72390" y="0"/>
                </a:lnTo>
                <a:close/>
              </a:path>
            </a:pathLst>
          </a:custGeom>
          <a:solidFill>
            <a:srgbClr val="FF16FD"/>
          </a:solidFill>
        </p:spPr>
        <p:txBody>
          <a:bodyPr wrap="square" lIns="0" tIns="0" rIns="0" bIns="0" rtlCol="0"/>
          <a:lstStyle/>
          <a:p>
            <a:endParaRPr/>
          </a:p>
        </p:txBody>
      </p:sp>
      <p:sp>
        <p:nvSpPr>
          <p:cNvPr id="87" name="object 87"/>
          <p:cNvSpPr/>
          <p:nvPr/>
        </p:nvSpPr>
        <p:spPr>
          <a:xfrm>
            <a:off x="5811520" y="2222500"/>
            <a:ext cx="144780" cy="143510"/>
          </a:xfrm>
          <a:custGeom>
            <a:avLst/>
            <a:gdLst/>
            <a:ahLst/>
            <a:cxnLst/>
            <a:rect l="l" t="t" r="r" b="b"/>
            <a:pathLst>
              <a:path w="144779" h="143510">
                <a:moveTo>
                  <a:pt x="35559" y="0"/>
                </a:moveTo>
                <a:lnTo>
                  <a:pt x="107950" y="0"/>
                </a:lnTo>
                <a:lnTo>
                  <a:pt x="107950" y="35560"/>
                </a:lnTo>
                <a:lnTo>
                  <a:pt x="144779" y="35560"/>
                </a:lnTo>
                <a:lnTo>
                  <a:pt x="144779" y="107950"/>
                </a:lnTo>
                <a:lnTo>
                  <a:pt x="107950" y="107950"/>
                </a:lnTo>
                <a:lnTo>
                  <a:pt x="107950" y="143510"/>
                </a:lnTo>
                <a:lnTo>
                  <a:pt x="35559" y="143510"/>
                </a:lnTo>
                <a:lnTo>
                  <a:pt x="35559" y="107950"/>
                </a:lnTo>
                <a:lnTo>
                  <a:pt x="0" y="107950"/>
                </a:lnTo>
                <a:lnTo>
                  <a:pt x="0" y="35560"/>
                </a:lnTo>
                <a:lnTo>
                  <a:pt x="35559" y="35560"/>
                </a:lnTo>
                <a:lnTo>
                  <a:pt x="35559" y="0"/>
                </a:lnTo>
                <a:close/>
              </a:path>
            </a:pathLst>
          </a:custGeom>
          <a:ln w="9344">
            <a:solidFill>
              <a:srgbClr val="FF16FD"/>
            </a:solidFill>
          </a:ln>
        </p:spPr>
        <p:txBody>
          <a:bodyPr wrap="square" lIns="0" tIns="0" rIns="0" bIns="0" rtlCol="0"/>
          <a:lstStyle/>
          <a:p>
            <a:endParaRPr/>
          </a:p>
        </p:txBody>
      </p:sp>
      <p:sp>
        <p:nvSpPr>
          <p:cNvPr id="88" name="object 88"/>
          <p:cNvSpPr/>
          <p:nvPr/>
        </p:nvSpPr>
        <p:spPr>
          <a:xfrm>
            <a:off x="5811520" y="2222500"/>
            <a:ext cx="0" cy="0"/>
          </a:xfrm>
          <a:custGeom>
            <a:avLst/>
            <a:gdLst/>
            <a:ahLst/>
            <a:cxnLst/>
            <a:rect l="l" t="t" r="r" b="b"/>
            <a:pathLst>
              <a:path>
                <a:moveTo>
                  <a:pt x="0" y="0"/>
                </a:moveTo>
                <a:lnTo>
                  <a:pt x="0" y="0"/>
                </a:lnTo>
              </a:path>
            </a:pathLst>
          </a:custGeom>
          <a:ln w="9344">
            <a:solidFill>
              <a:srgbClr val="FF16FD"/>
            </a:solidFill>
          </a:ln>
        </p:spPr>
        <p:txBody>
          <a:bodyPr wrap="square" lIns="0" tIns="0" rIns="0" bIns="0" rtlCol="0"/>
          <a:lstStyle/>
          <a:p>
            <a:endParaRPr/>
          </a:p>
        </p:txBody>
      </p:sp>
      <p:sp>
        <p:nvSpPr>
          <p:cNvPr id="89" name="object 89"/>
          <p:cNvSpPr/>
          <p:nvPr/>
        </p:nvSpPr>
        <p:spPr>
          <a:xfrm>
            <a:off x="5956300" y="2367279"/>
            <a:ext cx="0" cy="0"/>
          </a:xfrm>
          <a:custGeom>
            <a:avLst/>
            <a:gdLst/>
            <a:ahLst/>
            <a:cxnLst/>
            <a:rect l="l" t="t" r="r" b="b"/>
            <a:pathLst>
              <a:path>
                <a:moveTo>
                  <a:pt x="0" y="0"/>
                </a:moveTo>
                <a:lnTo>
                  <a:pt x="0" y="0"/>
                </a:lnTo>
              </a:path>
            </a:pathLst>
          </a:custGeom>
          <a:ln w="9344">
            <a:solidFill>
              <a:srgbClr val="FF16FD"/>
            </a:solidFill>
          </a:ln>
        </p:spPr>
        <p:txBody>
          <a:bodyPr wrap="square" lIns="0" tIns="0" rIns="0" bIns="0" rtlCol="0"/>
          <a:lstStyle/>
          <a:p>
            <a:endParaRPr/>
          </a:p>
        </p:txBody>
      </p:sp>
      <p:sp>
        <p:nvSpPr>
          <p:cNvPr id="90" name="object 90"/>
          <p:cNvSpPr/>
          <p:nvPr/>
        </p:nvSpPr>
        <p:spPr>
          <a:xfrm>
            <a:off x="6154420" y="1811020"/>
            <a:ext cx="72390" cy="35560"/>
          </a:xfrm>
          <a:custGeom>
            <a:avLst/>
            <a:gdLst/>
            <a:ahLst/>
            <a:cxnLst/>
            <a:rect l="l" t="t" r="r" b="b"/>
            <a:pathLst>
              <a:path w="72389" h="35560">
                <a:moveTo>
                  <a:pt x="72389" y="0"/>
                </a:moveTo>
                <a:lnTo>
                  <a:pt x="0" y="0"/>
                </a:lnTo>
                <a:lnTo>
                  <a:pt x="0" y="35559"/>
                </a:lnTo>
                <a:lnTo>
                  <a:pt x="72389" y="35559"/>
                </a:lnTo>
                <a:lnTo>
                  <a:pt x="72389" y="0"/>
                </a:lnTo>
                <a:close/>
              </a:path>
            </a:pathLst>
          </a:custGeom>
          <a:solidFill>
            <a:srgbClr val="FF16FD"/>
          </a:solidFill>
        </p:spPr>
        <p:txBody>
          <a:bodyPr wrap="square" lIns="0" tIns="0" rIns="0" bIns="0" rtlCol="0"/>
          <a:lstStyle/>
          <a:p>
            <a:endParaRPr/>
          </a:p>
        </p:txBody>
      </p:sp>
      <p:sp>
        <p:nvSpPr>
          <p:cNvPr id="91" name="object 91"/>
          <p:cNvSpPr/>
          <p:nvPr/>
        </p:nvSpPr>
        <p:spPr>
          <a:xfrm>
            <a:off x="6117590" y="1774189"/>
            <a:ext cx="144780" cy="0"/>
          </a:xfrm>
          <a:custGeom>
            <a:avLst/>
            <a:gdLst/>
            <a:ahLst/>
            <a:cxnLst/>
            <a:rect l="l" t="t" r="r" b="b"/>
            <a:pathLst>
              <a:path w="144779">
                <a:moveTo>
                  <a:pt x="0" y="0"/>
                </a:moveTo>
                <a:lnTo>
                  <a:pt x="144780" y="0"/>
                </a:lnTo>
              </a:path>
            </a:pathLst>
          </a:custGeom>
          <a:ln w="73660">
            <a:solidFill>
              <a:srgbClr val="FF16FD"/>
            </a:solidFill>
          </a:ln>
        </p:spPr>
        <p:txBody>
          <a:bodyPr wrap="square" lIns="0" tIns="0" rIns="0" bIns="0" rtlCol="0"/>
          <a:lstStyle/>
          <a:p>
            <a:endParaRPr/>
          </a:p>
        </p:txBody>
      </p:sp>
      <p:sp>
        <p:nvSpPr>
          <p:cNvPr id="92" name="object 92"/>
          <p:cNvSpPr/>
          <p:nvPr/>
        </p:nvSpPr>
        <p:spPr>
          <a:xfrm>
            <a:off x="6154420" y="1701800"/>
            <a:ext cx="72390" cy="35560"/>
          </a:xfrm>
          <a:custGeom>
            <a:avLst/>
            <a:gdLst/>
            <a:ahLst/>
            <a:cxnLst/>
            <a:rect l="l" t="t" r="r" b="b"/>
            <a:pathLst>
              <a:path w="72389" h="35560">
                <a:moveTo>
                  <a:pt x="72389" y="0"/>
                </a:moveTo>
                <a:lnTo>
                  <a:pt x="0" y="0"/>
                </a:lnTo>
                <a:lnTo>
                  <a:pt x="0" y="35560"/>
                </a:lnTo>
                <a:lnTo>
                  <a:pt x="72389" y="35560"/>
                </a:lnTo>
                <a:lnTo>
                  <a:pt x="72389" y="0"/>
                </a:lnTo>
                <a:close/>
              </a:path>
            </a:pathLst>
          </a:custGeom>
          <a:solidFill>
            <a:srgbClr val="FF16FD"/>
          </a:solidFill>
        </p:spPr>
        <p:txBody>
          <a:bodyPr wrap="square" lIns="0" tIns="0" rIns="0" bIns="0" rtlCol="0"/>
          <a:lstStyle/>
          <a:p>
            <a:endParaRPr/>
          </a:p>
        </p:txBody>
      </p:sp>
      <p:sp>
        <p:nvSpPr>
          <p:cNvPr id="93" name="object 93"/>
          <p:cNvSpPr/>
          <p:nvPr/>
        </p:nvSpPr>
        <p:spPr>
          <a:xfrm>
            <a:off x="6117590" y="1701800"/>
            <a:ext cx="144780" cy="144780"/>
          </a:xfrm>
          <a:custGeom>
            <a:avLst/>
            <a:gdLst/>
            <a:ahLst/>
            <a:cxnLst/>
            <a:rect l="l" t="t" r="r" b="b"/>
            <a:pathLst>
              <a:path w="144779" h="144780">
                <a:moveTo>
                  <a:pt x="36830" y="0"/>
                </a:moveTo>
                <a:lnTo>
                  <a:pt x="109220" y="0"/>
                </a:lnTo>
                <a:lnTo>
                  <a:pt x="109220" y="35560"/>
                </a:lnTo>
                <a:lnTo>
                  <a:pt x="144780" y="35560"/>
                </a:lnTo>
                <a:lnTo>
                  <a:pt x="144780" y="109220"/>
                </a:lnTo>
                <a:lnTo>
                  <a:pt x="109220" y="109220"/>
                </a:lnTo>
                <a:lnTo>
                  <a:pt x="109220" y="144779"/>
                </a:lnTo>
                <a:lnTo>
                  <a:pt x="36830" y="144779"/>
                </a:lnTo>
                <a:lnTo>
                  <a:pt x="36830" y="109220"/>
                </a:lnTo>
                <a:lnTo>
                  <a:pt x="0" y="109220"/>
                </a:lnTo>
                <a:lnTo>
                  <a:pt x="0" y="35560"/>
                </a:lnTo>
                <a:lnTo>
                  <a:pt x="36830" y="35560"/>
                </a:lnTo>
                <a:lnTo>
                  <a:pt x="36830" y="0"/>
                </a:lnTo>
                <a:close/>
              </a:path>
            </a:pathLst>
          </a:custGeom>
          <a:ln w="9344">
            <a:solidFill>
              <a:srgbClr val="FF16FD"/>
            </a:solidFill>
          </a:ln>
        </p:spPr>
        <p:txBody>
          <a:bodyPr wrap="square" lIns="0" tIns="0" rIns="0" bIns="0" rtlCol="0"/>
          <a:lstStyle/>
          <a:p>
            <a:endParaRPr/>
          </a:p>
        </p:txBody>
      </p:sp>
      <p:sp>
        <p:nvSpPr>
          <p:cNvPr id="94" name="object 94"/>
          <p:cNvSpPr/>
          <p:nvPr/>
        </p:nvSpPr>
        <p:spPr>
          <a:xfrm>
            <a:off x="6117590" y="1701800"/>
            <a:ext cx="0" cy="0"/>
          </a:xfrm>
          <a:custGeom>
            <a:avLst/>
            <a:gdLst/>
            <a:ahLst/>
            <a:cxnLst/>
            <a:rect l="l" t="t" r="r" b="b"/>
            <a:pathLst>
              <a:path>
                <a:moveTo>
                  <a:pt x="0" y="0"/>
                </a:moveTo>
                <a:lnTo>
                  <a:pt x="0" y="0"/>
                </a:lnTo>
              </a:path>
            </a:pathLst>
          </a:custGeom>
          <a:ln w="9344">
            <a:solidFill>
              <a:srgbClr val="FF16FD"/>
            </a:solidFill>
          </a:ln>
        </p:spPr>
        <p:txBody>
          <a:bodyPr wrap="square" lIns="0" tIns="0" rIns="0" bIns="0" rtlCol="0"/>
          <a:lstStyle/>
          <a:p>
            <a:endParaRPr/>
          </a:p>
        </p:txBody>
      </p:sp>
      <p:sp>
        <p:nvSpPr>
          <p:cNvPr id="95" name="object 95"/>
          <p:cNvSpPr/>
          <p:nvPr/>
        </p:nvSpPr>
        <p:spPr>
          <a:xfrm>
            <a:off x="6262370" y="1846579"/>
            <a:ext cx="0" cy="0"/>
          </a:xfrm>
          <a:custGeom>
            <a:avLst/>
            <a:gdLst/>
            <a:ahLst/>
            <a:cxnLst/>
            <a:rect l="l" t="t" r="r" b="b"/>
            <a:pathLst>
              <a:path>
                <a:moveTo>
                  <a:pt x="0" y="0"/>
                </a:moveTo>
                <a:lnTo>
                  <a:pt x="0" y="0"/>
                </a:lnTo>
              </a:path>
            </a:pathLst>
          </a:custGeom>
          <a:ln w="9344">
            <a:solidFill>
              <a:srgbClr val="FF16FD"/>
            </a:solidFill>
          </a:ln>
        </p:spPr>
        <p:txBody>
          <a:bodyPr wrap="square" lIns="0" tIns="0" rIns="0" bIns="0" rtlCol="0"/>
          <a:lstStyle/>
          <a:p>
            <a:endParaRPr/>
          </a:p>
        </p:txBody>
      </p:sp>
      <p:sp>
        <p:nvSpPr>
          <p:cNvPr id="96" name="object 96"/>
          <p:cNvSpPr/>
          <p:nvPr/>
        </p:nvSpPr>
        <p:spPr>
          <a:xfrm>
            <a:off x="6200140" y="1280160"/>
            <a:ext cx="72390" cy="36830"/>
          </a:xfrm>
          <a:custGeom>
            <a:avLst/>
            <a:gdLst/>
            <a:ahLst/>
            <a:cxnLst/>
            <a:rect l="l" t="t" r="r" b="b"/>
            <a:pathLst>
              <a:path w="72389" h="36830">
                <a:moveTo>
                  <a:pt x="72389" y="0"/>
                </a:moveTo>
                <a:lnTo>
                  <a:pt x="0" y="0"/>
                </a:lnTo>
                <a:lnTo>
                  <a:pt x="0" y="36829"/>
                </a:lnTo>
                <a:lnTo>
                  <a:pt x="72389" y="36829"/>
                </a:lnTo>
                <a:lnTo>
                  <a:pt x="72389" y="0"/>
                </a:lnTo>
                <a:close/>
              </a:path>
            </a:pathLst>
          </a:custGeom>
          <a:solidFill>
            <a:srgbClr val="FF16FD"/>
          </a:solidFill>
        </p:spPr>
        <p:txBody>
          <a:bodyPr wrap="square" lIns="0" tIns="0" rIns="0" bIns="0" rtlCol="0"/>
          <a:lstStyle/>
          <a:p>
            <a:endParaRPr/>
          </a:p>
        </p:txBody>
      </p:sp>
      <p:sp>
        <p:nvSpPr>
          <p:cNvPr id="97" name="object 97"/>
          <p:cNvSpPr/>
          <p:nvPr/>
        </p:nvSpPr>
        <p:spPr>
          <a:xfrm>
            <a:off x="6163309" y="1243964"/>
            <a:ext cx="144780" cy="0"/>
          </a:xfrm>
          <a:custGeom>
            <a:avLst/>
            <a:gdLst/>
            <a:ahLst/>
            <a:cxnLst/>
            <a:rect l="l" t="t" r="r" b="b"/>
            <a:pathLst>
              <a:path w="144779">
                <a:moveTo>
                  <a:pt x="0" y="0"/>
                </a:moveTo>
                <a:lnTo>
                  <a:pt x="144779" y="0"/>
                </a:lnTo>
              </a:path>
            </a:pathLst>
          </a:custGeom>
          <a:ln w="72389">
            <a:solidFill>
              <a:srgbClr val="FF16FD"/>
            </a:solidFill>
          </a:ln>
        </p:spPr>
        <p:txBody>
          <a:bodyPr wrap="square" lIns="0" tIns="0" rIns="0" bIns="0" rtlCol="0"/>
          <a:lstStyle/>
          <a:p>
            <a:endParaRPr/>
          </a:p>
        </p:txBody>
      </p:sp>
      <p:sp>
        <p:nvSpPr>
          <p:cNvPr id="98" name="object 98"/>
          <p:cNvSpPr/>
          <p:nvPr/>
        </p:nvSpPr>
        <p:spPr>
          <a:xfrm>
            <a:off x="6200140" y="1170939"/>
            <a:ext cx="72390" cy="36830"/>
          </a:xfrm>
          <a:custGeom>
            <a:avLst/>
            <a:gdLst/>
            <a:ahLst/>
            <a:cxnLst/>
            <a:rect l="l" t="t" r="r" b="b"/>
            <a:pathLst>
              <a:path w="72389" h="36830">
                <a:moveTo>
                  <a:pt x="72389" y="0"/>
                </a:moveTo>
                <a:lnTo>
                  <a:pt x="0" y="0"/>
                </a:lnTo>
                <a:lnTo>
                  <a:pt x="0" y="36830"/>
                </a:lnTo>
                <a:lnTo>
                  <a:pt x="72389" y="36830"/>
                </a:lnTo>
                <a:lnTo>
                  <a:pt x="72389" y="0"/>
                </a:lnTo>
                <a:close/>
              </a:path>
            </a:pathLst>
          </a:custGeom>
          <a:solidFill>
            <a:srgbClr val="FF16FD"/>
          </a:solidFill>
        </p:spPr>
        <p:txBody>
          <a:bodyPr wrap="square" lIns="0" tIns="0" rIns="0" bIns="0" rtlCol="0"/>
          <a:lstStyle/>
          <a:p>
            <a:endParaRPr/>
          </a:p>
        </p:txBody>
      </p:sp>
      <p:sp>
        <p:nvSpPr>
          <p:cNvPr id="99" name="object 99"/>
          <p:cNvSpPr/>
          <p:nvPr/>
        </p:nvSpPr>
        <p:spPr>
          <a:xfrm>
            <a:off x="6163309" y="1170939"/>
            <a:ext cx="144780" cy="146050"/>
          </a:xfrm>
          <a:custGeom>
            <a:avLst/>
            <a:gdLst/>
            <a:ahLst/>
            <a:cxnLst/>
            <a:rect l="l" t="t" r="r" b="b"/>
            <a:pathLst>
              <a:path w="144779" h="146050">
                <a:moveTo>
                  <a:pt x="36829" y="0"/>
                </a:moveTo>
                <a:lnTo>
                  <a:pt x="109219" y="0"/>
                </a:lnTo>
                <a:lnTo>
                  <a:pt x="109219" y="36830"/>
                </a:lnTo>
                <a:lnTo>
                  <a:pt x="144779" y="36830"/>
                </a:lnTo>
                <a:lnTo>
                  <a:pt x="144779" y="109220"/>
                </a:lnTo>
                <a:lnTo>
                  <a:pt x="109219" y="109220"/>
                </a:lnTo>
                <a:lnTo>
                  <a:pt x="109219" y="146050"/>
                </a:lnTo>
                <a:lnTo>
                  <a:pt x="36829" y="146050"/>
                </a:lnTo>
                <a:lnTo>
                  <a:pt x="36829" y="109220"/>
                </a:lnTo>
                <a:lnTo>
                  <a:pt x="0" y="109220"/>
                </a:lnTo>
                <a:lnTo>
                  <a:pt x="0" y="36830"/>
                </a:lnTo>
                <a:lnTo>
                  <a:pt x="36829" y="36830"/>
                </a:lnTo>
                <a:lnTo>
                  <a:pt x="36829" y="0"/>
                </a:lnTo>
                <a:close/>
              </a:path>
            </a:pathLst>
          </a:custGeom>
          <a:ln w="9344">
            <a:solidFill>
              <a:srgbClr val="FF16FD"/>
            </a:solidFill>
          </a:ln>
        </p:spPr>
        <p:txBody>
          <a:bodyPr wrap="square" lIns="0" tIns="0" rIns="0" bIns="0" rtlCol="0"/>
          <a:lstStyle/>
          <a:p>
            <a:endParaRPr/>
          </a:p>
        </p:txBody>
      </p:sp>
      <p:sp>
        <p:nvSpPr>
          <p:cNvPr id="100" name="object 100"/>
          <p:cNvSpPr/>
          <p:nvPr/>
        </p:nvSpPr>
        <p:spPr>
          <a:xfrm>
            <a:off x="6163309" y="1170939"/>
            <a:ext cx="0" cy="0"/>
          </a:xfrm>
          <a:custGeom>
            <a:avLst/>
            <a:gdLst/>
            <a:ahLst/>
            <a:cxnLst/>
            <a:rect l="l" t="t" r="r" b="b"/>
            <a:pathLst>
              <a:path>
                <a:moveTo>
                  <a:pt x="0" y="0"/>
                </a:moveTo>
                <a:lnTo>
                  <a:pt x="0" y="0"/>
                </a:lnTo>
              </a:path>
            </a:pathLst>
          </a:custGeom>
          <a:ln w="9344">
            <a:solidFill>
              <a:srgbClr val="FF16FD"/>
            </a:solidFill>
          </a:ln>
        </p:spPr>
        <p:txBody>
          <a:bodyPr wrap="square" lIns="0" tIns="0" rIns="0" bIns="0" rtlCol="0"/>
          <a:lstStyle/>
          <a:p>
            <a:endParaRPr/>
          </a:p>
        </p:txBody>
      </p:sp>
      <p:sp>
        <p:nvSpPr>
          <p:cNvPr id="101" name="object 101"/>
          <p:cNvSpPr/>
          <p:nvPr/>
        </p:nvSpPr>
        <p:spPr>
          <a:xfrm>
            <a:off x="6308090" y="1316989"/>
            <a:ext cx="0" cy="0"/>
          </a:xfrm>
          <a:custGeom>
            <a:avLst/>
            <a:gdLst/>
            <a:ahLst/>
            <a:cxnLst/>
            <a:rect l="l" t="t" r="r" b="b"/>
            <a:pathLst>
              <a:path>
                <a:moveTo>
                  <a:pt x="0" y="0"/>
                </a:moveTo>
                <a:lnTo>
                  <a:pt x="0" y="0"/>
                </a:lnTo>
              </a:path>
            </a:pathLst>
          </a:custGeom>
          <a:ln w="9344">
            <a:solidFill>
              <a:srgbClr val="FF16FD"/>
            </a:solidFill>
          </a:ln>
        </p:spPr>
        <p:txBody>
          <a:bodyPr wrap="square" lIns="0" tIns="0" rIns="0" bIns="0" rtlCol="0"/>
          <a:lstStyle/>
          <a:p>
            <a:endParaRPr/>
          </a:p>
        </p:txBody>
      </p:sp>
      <p:sp>
        <p:nvSpPr>
          <p:cNvPr id="102" name="object 102"/>
          <p:cNvSpPr/>
          <p:nvPr/>
        </p:nvSpPr>
        <p:spPr>
          <a:xfrm>
            <a:off x="6093459" y="1487169"/>
            <a:ext cx="72390" cy="36830"/>
          </a:xfrm>
          <a:custGeom>
            <a:avLst/>
            <a:gdLst/>
            <a:ahLst/>
            <a:cxnLst/>
            <a:rect l="l" t="t" r="r" b="b"/>
            <a:pathLst>
              <a:path w="72389" h="36830">
                <a:moveTo>
                  <a:pt x="72389" y="0"/>
                </a:moveTo>
                <a:lnTo>
                  <a:pt x="0" y="0"/>
                </a:lnTo>
                <a:lnTo>
                  <a:pt x="0" y="36829"/>
                </a:lnTo>
                <a:lnTo>
                  <a:pt x="72389" y="36829"/>
                </a:lnTo>
                <a:lnTo>
                  <a:pt x="72389" y="0"/>
                </a:lnTo>
                <a:close/>
              </a:path>
            </a:pathLst>
          </a:custGeom>
          <a:solidFill>
            <a:srgbClr val="FF16FD"/>
          </a:solidFill>
        </p:spPr>
        <p:txBody>
          <a:bodyPr wrap="square" lIns="0" tIns="0" rIns="0" bIns="0" rtlCol="0"/>
          <a:lstStyle/>
          <a:p>
            <a:endParaRPr/>
          </a:p>
        </p:txBody>
      </p:sp>
      <p:sp>
        <p:nvSpPr>
          <p:cNvPr id="103" name="object 103"/>
          <p:cNvSpPr/>
          <p:nvPr/>
        </p:nvSpPr>
        <p:spPr>
          <a:xfrm>
            <a:off x="6057900" y="1450975"/>
            <a:ext cx="144780" cy="0"/>
          </a:xfrm>
          <a:custGeom>
            <a:avLst/>
            <a:gdLst/>
            <a:ahLst/>
            <a:cxnLst/>
            <a:rect l="l" t="t" r="r" b="b"/>
            <a:pathLst>
              <a:path w="144779">
                <a:moveTo>
                  <a:pt x="0" y="0"/>
                </a:moveTo>
                <a:lnTo>
                  <a:pt x="144779" y="0"/>
                </a:lnTo>
              </a:path>
            </a:pathLst>
          </a:custGeom>
          <a:ln w="72390">
            <a:solidFill>
              <a:srgbClr val="FF16FD"/>
            </a:solidFill>
          </a:ln>
        </p:spPr>
        <p:txBody>
          <a:bodyPr wrap="square" lIns="0" tIns="0" rIns="0" bIns="0" rtlCol="0"/>
          <a:lstStyle/>
          <a:p>
            <a:endParaRPr/>
          </a:p>
        </p:txBody>
      </p:sp>
      <p:sp>
        <p:nvSpPr>
          <p:cNvPr id="104" name="object 104"/>
          <p:cNvSpPr/>
          <p:nvPr/>
        </p:nvSpPr>
        <p:spPr>
          <a:xfrm>
            <a:off x="6093459" y="1379219"/>
            <a:ext cx="72390" cy="35560"/>
          </a:xfrm>
          <a:custGeom>
            <a:avLst/>
            <a:gdLst/>
            <a:ahLst/>
            <a:cxnLst/>
            <a:rect l="l" t="t" r="r" b="b"/>
            <a:pathLst>
              <a:path w="72389" h="35559">
                <a:moveTo>
                  <a:pt x="72389" y="0"/>
                </a:moveTo>
                <a:lnTo>
                  <a:pt x="0" y="0"/>
                </a:lnTo>
                <a:lnTo>
                  <a:pt x="0" y="35559"/>
                </a:lnTo>
                <a:lnTo>
                  <a:pt x="72389" y="35559"/>
                </a:lnTo>
                <a:lnTo>
                  <a:pt x="72389" y="0"/>
                </a:lnTo>
                <a:close/>
              </a:path>
            </a:pathLst>
          </a:custGeom>
          <a:solidFill>
            <a:srgbClr val="FF16FD"/>
          </a:solidFill>
        </p:spPr>
        <p:txBody>
          <a:bodyPr wrap="square" lIns="0" tIns="0" rIns="0" bIns="0" rtlCol="0"/>
          <a:lstStyle/>
          <a:p>
            <a:endParaRPr/>
          </a:p>
        </p:txBody>
      </p:sp>
      <p:sp>
        <p:nvSpPr>
          <p:cNvPr id="105" name="object 105"/>
          <p:cNvSpPr/>
          <p:nvPr/>
        </p:nvSpPr>
        <p:spPr>
          <a:xfrm>
            <a:off x="6057900" y="1379219"/>
            <a:ext cx="144780" cy="144780"/>
          </a:xfrm>
          <a:custGeom>
            <a:avLst/>
            <a:gdLst/>
            <a:ahLst/>
            <a:cxnLst/>
            <a:rect l="l" t="t" r="r" b="b"/>
            <a:pathLst>
              <a:path w="144779" h="144780">
                <a:moveTo>
                  <a:pt x="35560" y="0"/>
                </a:moveTo>
                <a:lnTo>
                  <a:pt x="107950" y="0"/>
                </a:lnTo>
                <a:lnTo>
                  <a:pt x="107950" y="35559"/>
                </a:lnTo>
                <a:lnTo>
                  <a:pt x="144779" y="35559"/>
                </a:lnTo>
                <a:lnTo>
                  <a:pt x="144779" y="107950"/>
                </a:lnTo>
                <a:lnTo>
                  <a:pt x="107950" y="107950"/>
                </a:lnTo>
                <a:lnTo>
                  <a:pt x="107950" y="144779"/>
                </a:lnTo>
                <a:lnTo>
                  <a:pt x="35560" y="144779"/>
                </a:lnTo>
                <a:lnTo>
                  <a:pt x="35560" y="107950"/>
                </a:lnTo>
                <a:lnTo>
                  <a:pt x="0" y="107950"/>
                </a:lnTo>
                <a:lnTo>
                  <a:pt x="0" y="35559"/>
                </a:lnTo>
                <a:lnTo>
                  <a:pt x="35560" y="35559"/>
                </a:lnTo>
                <a:lnTo>
                  <a:pt x="35560" y="0"/>
                </a:lnTo>
                <a:close/>
              </a:path>
            </a:pathLst>
          </a:custGeom>
          <a:ln w="9344">
            <a:solidFill>
              <a:srgbClr val="FF16FD"/>
            </a:solidFill>
          </a:ln>
        </p:spPr>
        <p:txBody>
          <a:bodyPr wrap="square" lIns="0" tIns="0" rIns="0" bIns="0" rtlCol="0"/>
          <a:lstStyle/>
          <a:p>
            <a:endParaRPr/>
          </a:p>
        </p:txBody>
      </p:sp>
      <p:sp>
        <p:nvSpPr>
          <p:cNvPr id="106" name="object 106"/>
          <p:cNvSpPr/>
          <p:nvPr/>
        </p:nvSpPr>
        <p:spPr>
          <a:xfrm>
            <a:off x="6057900" y="1379219"/>
            <a:ext cx="0" cy="0"/>
          </a:xfrm>
          <a:custGeom>
            <a:avLst/>
            <a:gdLst/>
            <a:ahLst/>
            <a:cxnLst/>
            <a:rect l="l" t="t" r="r" b="b"/>
            <a:pathLst>
              <a:path>
                <a:moveTo>
                  <a:pt x="0" y="0"/>
                </a:moveTo>
                <a:lnTo>
                  <a:pt x="0" y="0"/>
                </a:lnTo>
              </a:path>
            </a:pathLst>
          </a:custGeom>
          <a:ln w="9344">
            <a:solidFill>
              <a:srgbClr val="FF16FD"/>
            </a:solidFill>
          </a:ln>
        </p:spPr>
        <p:txBody>
          <a:bodyPr wrap="square" lIns="0" tIns="0" rIns="0" bIns="0" rtlCol="0"/>
          <a:lstStyle/>
          <a:p>
            <a:endParaRPr/>
          </a:p>
        </p:txBody>
      </p:sp>
      <p:sp>
        <p:nvSpPr>
          <p:cNvPr id="107" name="object 107"/>
          <p:cNvSpPr/>
          <p:nvPr/>
        </p:nvSpPr>
        <p:spPr>
          <a:xfrm>
            <a:off x="6202679" y="1524000"/>
            <a:ext cx="0" cy="0"/>
          </a:xfrm>
          <a:custGeom>
            <a:avLst/>
            <a:gdLst/>
            <a:ahLst/>
            <a:cxnLst/>
            <a:rect l="l" t="t" r="r" b="b"/>
            <a:pathLst>
              <a:path>
                <a:moveTo>
                  <a:pt x="0" y="0"/>
                </a:moveTo>
                <a:lnTo>
                  <a:pt x="0" y="0"/>
                </a:lnTo>
              </a:path>
            </a:pathLst>
          </a:custGeom>
          <a:ln w="9344">
            <a:solidFill>
              <a:srgbClr val="FF16FD"/>
            </a:solidFill>
          </a:ln>
        </p:spPr>
        <p:txBody>
          <a:bodyPr wrap="square" lIns="0" tIns="0" rIns="0" bIns="0" rtlCol="0"/>
          <a:lstStyle/>
          <a:p>
            <a:endParaRPr/>
          </a:p>
        </p:txBody>
      </p:sp>
      <p:sp>
        <p:nvSpPr>
          <p:cNvPr id="108" name="object 108"/>
          <p:cNvSpPr/>
          <p:nvPr/>
        </p:nvSpPr>
        <p:spPr>
          <a:xfrm>
            <a:off x="6447790" y="1160780"/>
            <a:ext cx="72390" cy="35560"/>
          </a:xfrm>
          <a:custGeom>
            <a:avLst/>
            <a:gdLst/>
            <a:ahLst/>
            <a:cxnLst/>
            <a:rect l="l" t="t" r="r" b="b"/>
            <a:pathLst>
              <a:path w="72390" h="35559">
                <a:moveTo>
                  <a:pt x="72389" y="0"/>
                </a:moveTo>
                <a:lnTo>
                  <a:pt x="0" y="0"/>
                </a:lnTo>
                <a:lnTo>
                  <a:pt x="0" y="35560"/>
                </a:lnTo>
                <a:lnTo>
                  <a:pt x="72389" y="35560"/>
                </a:lnTo>
                <a:lnTo>
                  <a:pt x="72389" y="0"/>
                </a:lnTo>
                <a:close/>
              </a:path>
            </a:pathLst>
          </a:custGeom>
          <a:solidFill>
            <a:srgbClr val="FF16FD"/>
          </a:solidFill>
        </p:spPr>
        <p:txBody>
          <a:bodyPr wrap="square" lIns="0" tIns="0" rIns="0" bIns="0" rtlCol="0"/>
          <a:lstStyle/>
          <a:p>
            <a:endParaRPr/>
          </a:p>
        </p:txBody>
      </p:sp>
      <p:sp>
        <p:nvSpPr>
          <p:cNvPr id="109" name="object 109"/>
          <p:cNvSpPr/>
          <p:nvPr/>
        </p:nvSpPr>
        <p:spPr>
          <a:xfrm>
            <a:off x="6412229" y="1124585"/>
            <a:ext cx="143510" cy="0"/>
          </a:xfrm>
          <a:custGeom>
            <a:avLst/>
            <a:gdLst/>
            <a:ahLst/>
            <a:cxnLst/>
            <a:rect l="l" t="t" r="r" b="b"/>
            <a:pathLst>
              <a:path w="143509">
                <a:moveTo>
                  <a:pt x="0" y="0"/>
                </a:moveTo>
                <a:lnTo>
                  <a:pt x="143510" y="0"/>
                </a:lnTo>
              </a:path>
            </a:pathLst>
          </a:custGeom>
          <a:ln w="72389">
            <a:solidFill>
              <a:srgbClr val="FF16FD"/>
            </a:solidFill>
          </a:ln>
        </p:spPr>
        <p:txBody>
          <a:bodyPr wrap="square" lIns="0" tIns="0" rIns="0" bIns="0" rtlCol="0"/>
          <a:lstStyle/>
          <a:p>
            <a:endParaRPr/>
          </a:p>
        </p:txBody>
      </p:sp>
      <p:sp>
        <p:nvSpPr>
          <p:cNvPr id="110" name="object 110"/>
          <p:cNvSpPr/>
          <p:nvPr/>
        </p:nvSpPr>
        <p:spPr>
          <a:xfrm>
            <a:off x="6447790" y="1052830"/>
            <a:ext cx="72390" cy="35560"/>
          </a:xfrm>
          <a:custGeom>
            <a:avLst/>
            <a:gdLst/>
            <a:ahLst/>
            <a:cxnLst/>
            <a:rect l="l" t="t" r="r" b="b"/>
            <a:pathLst>
              <a:path w="72390" h="35559">
                <a:moveTo>
                  <a:pt x="72389" y="0"/>
                </a:moveTo>
                <a:lnTo>
                  <a:pt x="0" y="0"/>
                </a:lnTo>
                <a:lnTo>
                  <a:pt x="0" y="35560"/>
                </a:lnTo>
                <a:lnTo>
                  <a:pt x="72389" y="35560"/>
                </a:lnTo>
                <a:lnTo>
                  <a:pt x="72389" y="0"/>
                </a:lnTo>
                <a:close/>
              </a:path>
            </a:pathLst>
          </a:custGeom>
          <a:solidFill>
            <a:srgbClr val="FF16FD"/>
          </a:solidFill>
        </p:spPr>
        <p:txBody>
          <a:bodyPr wrap="square" lIns="0" tIns="0" rIns="0" bIns="0" rtlCol="0"/>
          <a:lstStyle/>
          <a:p>
            <a:endParaRPr/>
          </a:p>
        </p:txBody>
      </p:sp>
      <p:sp>
        <p:nvSpPr>
          <p:cNvPr id="111" name="object 111"/>
          <p:cNvSpPr/>
          <p:nvPr/>
        </p:nvSpPr>
        <p:spPr>
          <a:xfrm>
            <a:off x="6412229" y="1052830"/>
            <a:ext cx="143510" cy="143510"/>
          </a:xfrm>
          <a:custGeom>
            <a:avLst/>
            <a:gdLst/>
            <a:ahLst/>
            <a:cxnLst/>
            <a:rect l="l" t="t" r="r" b="b"/>
            <a:pathLst>
              <a:path w="143509" h="143509">
                <a:moveTo>
                  <a:pt x="35560" y="0"/>
                </a:moveTo>
                <a:lnTo>
                  <a:pt x="107950" y="0"/>
                </a:lnTo>
                <a:lnTo>
                  <a:pt x="107950" y="35560"/>
                </a:lnTo>
                <a:lnTo>
                  <a:pt x="143510" y="35560"/>
                </a:lnTo>
                <a:lnTo>
                  <a:pt x="143510" y="107950"/>
                </a:lnTo>
                <a:lnTo>
                  <a:pt x="107950" y="107950"/>
                </a:lnTo>
                <a:lnTo>
                  <a:pt x="107950" y="143510"/>
                </a:lnTo>
                <a:lnTo>
                  <a:pt x="35560" y="143510"/>
                </a:lnTo>
                <a:lnTo>
                  <a:pt x="35560" y="107950"/>
                </a:lnTo>
                <a:lnTo>
                  <a:pt x="0" y="107950"/>
                </a:lnTo>
                <a:lnTo>
                  <a:pt x="0" y="35560"/>
                </a:lnTo>
                <a:lnTo>
                  <a:pt x="35560" y="35560"/>
                </a:lnTo>
                <a:lnTo>
                  <a:pt x="35560" y="0"/>
                </a:lnTo>
                <a:close/>
              </a:path>
            </a:pathLst>
          </a:custGeom>
          <a:ln w="9344">
            <a:solidFill>
              <a:srgbClr val="FF16FD"/>
            </a:solidFill>
          </a:ln>
        </p:spPr>
        <p:txBody>
          <a:bodyPr wrap="square" lIns="0" tIns="0" rIns="0" bIns="0" rtlCol="0"/>
          <a:lstStyle/>
          <a:p>
            <a:endParaRPr/>
          </a:p>
        </p:txBody>
      </p:sp>
      <p:sp>
        <p:nvSpPr>
          <p:cNvPr id="112" name="object 112"/>
          <p:cNvSpPr/>
          <p:nvPr/>
        </p:nvSpPr>
        <p:spPr>
          <a:xfrm>
            <a:off x="6412229" y="1052830"/>
            <a:ext cx="0" cy="0"/>
          </a:xfrm>
          <a:custGeom>
            <a:avLst/>
            <a:gdLst/>
            <a:ahLst/>
            <a:cxnLst/>
            <a:rect l="l" t="t" r="r" b="b"/>
            <a:pathLst>
              <a:path>
                <a:moveTo>
                  <a:pt x="0" y="0"/>
                </a:moveTo>
                <a:lnTo>
                  <a:pt x="0" y="0"/>
                </a:lnTo>
              </a:path>
            </a:pathLst>
          </a:custGeom>
          <a:ln w="9344">
            <a:solidFill>
              <a:srgbClr val="FF16FD"/>
            </a:solidFill>
          </a:ln>
        </p:spPr>
        <p:txBody>
          <a:bodyPr wrap="square" lIns="0" tIns="0" rIns="0" bIns="0" rtlCol="0"/>
          <a:lstStyle/>
          <a:p>
            <a:endParaRPr/>
          </a:p>
        </p:txBody>
      </p:sp>
      <p:sp>
        <p:nvSpPr>
          <p:cNvPr id="113" name="object 113"/>
          <p:cNvSpPr/>
          <p:nvPr/>
        </p:nvSpPr>
        <p:spPr>
          <a:xfrm>
            <a:off x="6555740" y="1197610"/>
            <a:ext cx="0" cy="0"/>
          </a:xfrm>
          <a:custGeom>
            <a:avLst/>
            <a:gdLst/>
            <a:ahLst/>
            <a:cxnLst/>
            <a:rect l="l" t="t" r="r" b="b"/>
            <a:pathLst>
              <a:path>
                <a:moveTo>
                  <a:pt x="0" y="0"/>
                </a:moveTo>
                <a:lnTo>
                  <a:pt x="0" y="0"/>
                </a:lnTo>
              </a:path>
            </a:pathLst>
          </a:custGeom>
          <a:ln w="9344">
            <a:solidFill>
              <a:srgbClr val="FF16FD"/>
            </a:solidFill>
          </a:ln>
        </p:spPr>
        <p:txBody>
          <a:bodyPr wrap="square" lIns="0" tIns="0" rIns="0" bIns="0" rtlCol="0"/>
          <a:lstStyle/>
          <a:p>
            <a:endParaRPr/>
          </a:p>
        </p:txBody>
      </p:sp>
      <p:sp>
        <p:nvSpPr>
          <p:cNvPr id="114" name="object 114"/>
          <p:cNvSpPr/>
          <p:nvPr/>
        </p:nvSpPr>
        <p:spPr>
          <a:xfrm>
            <a:off x="5990590" y="2106929"/>
            <a:ext cx="72390" cy="35560"/>
          </a:xfrm>
          <a:custGeom>
            <a:avLst/>
            <a:gdLst/>
            <a:ahLst/>
            <a:cxnLst/>
            <a:rect l="l" t="t" r="r" b="b"/>
            <a:pathLst>
              <a:path w="72389" h="35560">
                <a:moveTo>
                  <a:pt x="72389" y="0"/>
                </a:moveTo>
                <a:lnTo>
                  <a:pt x="0" y="0"/>
                </a:lnTo>
                <a:lnTo>
                  <a:pt x="0" y="35560"/>
                </a:lnTo>
                <a:lnTo>
                  <a:pt x="72389" y="35560"/>
                </a:lnTo>
                <a:lnTo>
                  <a:pt x="72389" y="0"/>
                </a:lnTo>
                <a:close/>
              </a:path>
            </a:pathLst>
          </a:custGeom>
          <a:solidFill>
            <a:srgbClr val="FF16FD"/>
          </a:solidFill>
        </p:spPr>
        <p:txBody>
          <a:bodyPr wrap="square" lIns="0" tIns="0" rIns="0" bIns="0" rtlCol="0"/>
          <a:lstStyle/>
          <a:p>
            <a:endParaRPr/>
          </a:p>
        </p:txBody>
      </p:sp>
      <p:sp>
        <p:nvSpPr>
          <p:cNvPr id="115" name="object 115"/>
          <p:cNvSpPr/>
          <p:nvPr/>
        </p:nvSpPr>
        <p:spPr>
          <a:xfrm>
            <a:off x="5955029" y="2070735"/>
            <a:ext cx="143510" cy="0"/>
          </a:xfrm>
          <a:custGeom>
            <a:avLst/>
            <a:gdLst/>
            <a:ahLst/>
            <a:cxnLst/>
            <a:rect l="l" t="t" r="r" b="b"/>
            <a:pathLst>
              <a:path w="143510">
                <a:moveTo>
                  <a:pt x="0" y="0"/>
                </a:moveTo>
                <a:lnTo>
                  <a:pt x="143510" y="0"/>
                </a:lnTo>
              </a:path>
            </a:pathLst>
          </a:custGeom>
          <a:ln w="72389">
            <a:solidFill>
              <a:srgbClr val="FF16FD"/>
            </a:solidFill>
          </a:ln>
        </p:spPr>
        <p:txBody>
          <a:bodyPr wrap="square" lIns="0" tIns="0" rIns="0" bIns="0" rtlCol="0"/>
          <a:lstStyle/>
          <a:p>
            <a:endParaRPr/>
          </a:p>
        </p:txBody>
      </p:sp>
      <p:sp>
        <p:nvSpPr>
          <p:cNvPr id="116" name="object 116"/>
          <p:cNvSpPr/>
          <p:nvPr/>
        </p:nvSpPr>
        <p:spPr>
          <a:xfrm>
            <a:off x="5990590" y="1998979"/>
            <a:ext cx="72390" cy="35560"/>
          </a:xfrm>
          <a:custGeom>
            <a:avLst/>
            <a:gdLst/>
            <a:ahLst/>
            <a:cxnLst/>
            <a:rect l="l" t="t" r="r" b="b"/>
            <a:pathLst>
              <a:path w="72389" h="35560">
                <a:moveTo>
                  <a:pt x="72389" y="0"/>
                </a:moveTo>
                <a:lnTo>
                  <a:pt x="0" y="0"/>
                </a:lnTo>
                <a:lnTo>
                  <a:pt x="0" y="35560"/>
                </a:lnTo>
                <a:lnTo>
                  <a:pt x="72389" y="35560"/>
                </a:lnTo>
                <a:lnTo>
                  <a:pt x="72389" y="0"/>
                </a:lnTo>
                <a:close/>
              </a:path>
            </a:pathLst>
          </a:custGeom>
          <a:solidFill>
            <a:srgbClr val="FF16FD"/>
          </a:solidFill>
        </p:spPr>
        <p:txBody>
          <a:bodyPr wrap="square" lIns="0" tIns="0" rIns="0" bIns="0" rtlCol="0"/>
          <a:lstStyle/>
          <a:p>
            <a:endParaRPr/>
          </a:p>
        </p:txBody>
      </p:sp>
      <p:sp>
        <p:nvSpPr>
          <p:cNvPr id="117" name="object 117"/>
          <p:cNvSpPr/>
          <p:nvPr/>
        </p:nvSpPr>
        <p:spPr>
          <a:xfrm>
            <a:off x="5955029" y="1998979"/>
            <a:ext cx="143510" cy="143510"/>
          </a:xfrm>
          <a:custGeom>
            <a:avLst/>
            <a:gdLst/>
            <a:ahLst/>
            <a:cxnLst/>
            <a:rect l="l" t="t" r="r" b="b"/>
            <a:pathLst>
              <a:path w="143510" h="143510">
                <a:moveTo>
                  <a:pt x="35560" y="0"/>
                </a:moveTo>
                <a:lnTo>
                  <a:pt x="107950" y="0"/>
                </a:lnTo>
                <a:lnTo>
                  <a:pt x="107950" y="35560"/>
                </a:lnTo>
                <a:lnTo>
                  <a:pt x="143510" y="35560"/>
                </a:lnTo>
                <a:lnTo>
                  <a:pt x="143510" y="107950"/>
                </a:lnTo>
                <a:lnTo>
                  <a:pt x="107950" y="107950"/>
                </a:lnTo>
                <a:lnTo>
                  <a:pt x="107950" y="143510"/>
                </a:lnTo>
                <a:lnTo>
                  <a:pt x="35560" y="143510"/>
                </a:lnTo>
                <a:lnTo>
                  <a:pt x="35560" y="107950"/>
                </a:lnTo>
                <a:lnTo>
                  <a:pt x="0" y="107950"/>
                </a:lnTo>
                <a:lnTo>
                  <a:pt x="0" y="35560"/>
                </a:lnTo>
                <a:lnTo>
                  <a:pt x="35560" y="35560"/>
                </a:lnTo>
                <a:lnTo>
                  <a:pt x="35560" y="0"/>
                </a:lnTo>
                <a:close/>
              </a:path>
            </a:pathLst>
          </a:custGeom>
          <a:ln w="9344">
            <a:solidFill>
              <a:srgbClr val="FF16FD"/>
            </a:solidFill>
          </a:ln>
        </p:spPr>
        <p:txBody>
          <a:bodyPr wrap="square" lIns="0" tIns="0" rIns="0" bIns="0" rtlCol="0"/>
          <a:lstStyle/>
          <a:p>
            <a:endParaRPr/>
          </a:p>
        </p:txBody>
      </p:sp>
      <p:sp>
        <p:nvSpPr>
          <p:cNvPr id="118" name="object 118"/>
          <p:cNvSpPr/>
          <p:nvPr/>
        </p:nvSpPr>
        <p:spPr>
          <a:xfrm>
            <a:off x="5955029" y="1998979"/>
            <a:ext cx="0" cy="0"/>
          </a:xfrm>
          <a:custGeom>
            <a:avLst/>
            <a:gdLst/>
            <a:ahLst/>
            <a:cxnLst/>
            <a:rect l="l" t="t" r="r" b="b"/>
            <a:pathLst>
              <a:path>
                <a:moveTo>
                  <a:pt x="0" y="0"/>
                </a:moveTo>
                <a:lnTo>
                  <a:pt x="0" y="0"/>
                </a:lnTo>
              </a:path>
            </a:pathLst>
          </a:custGeom>
          <a:ln w="9344">
            <a:solidFill>
              <a:srgbClr val="FF16FD"/>
            </a:solidFill>
          </a:ln>
        </p:spPr>
        <p:txBody>
          <a:bodyPr wrap="square" lIns="0" tIns="0" rIns="0" bIns="0" rtlCol="0"/>
          <a:lstStyle/>
          <a:p>
            <a:endParaRPr/>
          </a:p>
        </p:txBody>
      </p:sp>
      <p:sp>
        <p:nvSpPr>
          <p:cNvPr id="119" name="object 119"/>
          <p:cNvSpPr/>
          <p:nvPr/>
        </p:nvSpPr>
        <p:spPr>
          <a:xfrm>
            <a:off x="6098540" y="2142489"/>
            <a:ext cx="0" cy="0"/>
          </a:xfrm>
          <a:custGeom>
            <a:avLst/>
            <a:gdLst/>
            <a:ahLst/>
            <a:cxnLst/>
            <a:rect l="l" t="t" r="r" b="b"/>
            <a:pathLst>
              <a:path>
                <a:moveTo>
                  <a:pt x="0" y="0"/>
                </a:moveTo>
                <a:lnTo>
                  <a:pt x="0" y="0"/>
                </a:lnTo>
              </a:path>
            </a:pathLst>
          </a:custGeom>
          <a:ln w="9344">
            <a:solidFill>
              <a:srgbClr val="FF16FD"/>
            </a:solidFill>
          </a:ln>
        </p:spPr>
        <p:txBody>
          <a:bodyPr wrap="square" lIns="0" tIns="0" rIns="0" bIns="0" rtlCol="0"/>
          <a:lstStyle/>
          <a:p>
            <a:endParaRPr/>
          </a:p>
        </p:txBody>
      </p:sp>
      <p:sp>
        <p:nvSpPr>
          <p:cNvPr id="121" name="object 121"/>
          <p:cNvSpPr/>
          <p:nvPr/>
        </p:nvSpPr>
        <p:spPr>
          <a:xfrm>
            <a:off x="2424429" y="283209"/>
            <a:ext cx="0" cy="0"/>
          </a:xfrm>
          <a:custGeom>
            <a:avLst/>
            <a:gdLst/>
            <a:ahLst/>
            <a:cxnLst/>
            <a:rect l="l" t="t" r="r" b="b"/>
            <a:pathLst>
              <a:path>
                <a:moveTo>
                  <a:pt x="0" y="0"/>
                </a:moveTo>
                <a:lnTo>
                  <a:pt x="0" y="0"/>
                </a:lnTo>
              </a:path>
            </a:pathLst>
          </a:custGeom>
          <a:ln w="9344">
            <a:solidFill>
              <a:srgbClr val="FFFFCC"/>
            </a:solidFill>
          </a:ln>
        </p:spPr>
        <p:txBody>
          <a:bodyPr wrap="square" lIns="0" tIns="0" rIns="0" bIns="0" rtlCol="0"/>
          <a:lstStyle/>
          <a:p>
            <a:endParaRPr/>
          </a:p>
        </p:txBody>
      </p:sp>
      <p:sp>
        <p:nvSpPr>
          <p:cNvPr id="122" name="object 122"/>
          <p:cNvSpPr/>
          <p:nvPr/>
        </p:nvSpPr>
        <p:spPr>
          <a:xfrm>
            <a:off x="4596129" y="744219"/>
            <a:ext cx="0" cy="0"/>
          </a:xfrm>
          <a:custGeom>
            <a:avLst/>
            <a:gdLst/>
            <a:ahLst/>
            <a:cxnLst/>
            <a:rect l="l" t="t" r="r" b="b"/>
            <a:pathLst>
              <a:path>
                <a:moveTo>
                  <a:pt x="0" y="0"/>
                </a:moveTo>
                <a:lnTo>
                  <a:pt x="0" y="0"/>
                </a:lnTo>
              </a:path>
            </a:pathLst>
          </a:custGeom>
          <a:ln w="9344">
            <a:solidFill>
              <a:srgbClr val="FFFFCC"/>
            </a:solidFill>
          </a:ln>
        </p:spPr>
        <p:txBody>
          <a:bodyPr wrap="square" lIns="0" tIns="0" rIns="0" bIns="0" rtlCol="0"/>
          <a:lstStyle/>
          <a:p>
            <a:endParaRPr/>
          </a:p>
        </p:txBody>
      </p:sp>
      <p:sp>
        <p:nvSpPr>
          <p:cNvPr id="123" name="object 123"/>
          <p:cNvSpPr txBox="1">
            <a:spLocks noGrp="1"/>
          </p:cNvSpPr>
          <p:nvPr>
            <p:ph type="title"/>
          </p:nvPr>
        </p:nvSpPr>
        <p:spPr>
          <a:xfrm>
            <a:off x="1295400" y="609600"/>
            <a:ext cx="2162810" cy="452120"/>
          </a:xfrm>
          <a:prstGeom prst="rect">
            <a:avLst/>
          </a:prstGeom>
          <a:solidFill>
            <a:srgbClr val="000000"/>
          </a:solidFill>
        </p:spPr>
        <p:txBody>
          <a:bodyPr vert="horz" wrap="square" lIns="0" tIns="41910" rIns="0" bIns="0" rtlCol="0">
            <a:spAutoFit/>
          </a:bodyPr>
          <a:lstStyle/>
          <a:p>
            <a:pPr marL="85090">
              <a:lnSpc>
                <a:spcPct val="100000"/>
              </a:lnSpc>
              <a:spcBef>
                <a:spcPts val="330"/>
              </a:spcBef>
            </a:pPr>
            <a:r>
              <a:rPr spc="-5" dirty="0">
                <a:solidFill>
                  <a:srgbClr val="FFFFCC"/>
                </a:solidFill>
              </a:rPr>
              <a:t>Growth</a:t>
            </a:r>
            <a:r>
              <a:rPr spc="-45" dirty="0">
                <a:solidFill>
                  <a:srgbClr val="FFFFCC"/>
                </a:solidFill>
              </a:rPr>
              <a:t> </a:t>
            </a:r>
            <a:r>
              <a:rPr dirty="0">
                <a:solidFill>
                  <a:srgbClr val="FFFFCC"/>
                </a:solidFill>
              </a:rPr>
              <a:t>factors</a:t>
            </a:r>
          </a:p>
        </p:txBody>
      </p:sp>
      <p:sp>
        <p:nvSpPr>
          <p:cNvPr id="124" name="object 124"/>
          <p:cNvSpPr/>
          <p:nvPr/>
        </p:nvSpPr>
        <p:spPr>
          <a:xfrm>
            <a:off x="5849620" y="285750"/>
            <a:ext cx="2053589" cy="459740"/>
          </a:xfrm>
          <a:custGeom>
            <a:avLst/>
            <a:gdLst/>
            <a:ahLst/>
            <a:cxnLst/>
            <a:rect l="l" t="t" r="r" b="b"/>
            <a:pathLst>
              <a:path w="2053590" h="459740">
                <a:moveTo>
                  <a:pt x="0" y="0"/>
                </a:moveTo>
                <a:lnTo>
                  <a:pt x="2053589" y="0"/>
                </a:lnTo>
                <a:lnTo>
                  <a:pt x="2053589" y="459739"/>
                </a:lnTo>
                <a:lnTo>
                  <a:pt x="0" y="459739"/>
                </a:lnTo>
                <a:lnTo>
                  <a:pt x="0" y="0"/>
                </a:lnTo>
                <a:close/>
              </a:path>
            </a:pathLst>
          </a:custGeom>
          <a:ln w="9344">
            <a:solidFill>
              <a:srgbClr val="FFFFCC"/>
            </a:solidFill>
          </a:ln>
        </p:spPr>
        <p:txBody>
          <a:bodyPr wrap="square" lIns="0" tIns="0" rIns="0" bIns="0" rtlCol="0"/>
          <a:lstStyle/>
          <a:p>
            <a:endParaRPr/>
          </a:p>
        </p:txBody>
      </p:sp>
      <p:sp>
        <p:nvSpPr>
          <p:cNvPr id="125" name="object 125"/>
          <p:cNvSpPr/>
          <p:nvPr/>
        </p:nvSpPr>
        <p:spPr>
          <a:xfrm>
            <a:off x="5849620" y="285750"/>
            <a:ext cx="0" cy="0"/>
          </a:xfrm>
          <a:custGeom>
            <a:avLst/>
            <a:gdLst/>
            <a:ahLst/>
            <a:cxnLst/>
            <a:rect l="l" t="t" r="r" b="b"/>
            <a:pathLst>
              <a:path>
                <a:moveTo>
                  <a:pt x="0" y="0"/>
                </a:moveTo>
                <a:lnTo>
                  <a:pt x="0" y="0"/>
                </a:lnTo>
              </a:path>
            </a:pathLst>
          </a:custGeom>
          <a:ln w="9344">
            <a:solidFill>
              <a:srgbClr val="FFFFCC"/>
            </a:solidFill>
          </a:ln>
        </p:spPr>
        <p:txBody>
          <a:bodyPr wrap="square" lIns="0" tIns="0" rIns="0" bIns="0" rtlCol="0"/>
          <a:lstStyle/>
          <a:p>
            <a:endParaRPr/>
          </a:p>
        </p:txBody>
      </p:sp>
      <p:sp>
        <p:nvSpPr>
          <p:cNvPr id="126" name="object 126"/>
          <p:cNvSpPr/>
          <p:nvPr/>
        </p:nvSpPr>
        <p:spPr>
          <a:xfrm>
            <a:off x="7903209" y="745490"/>
            <a:ext cx="0" cy="0"/>
          </a:xfrm>
          <a:custGeom>
            <a:avLst/>
            <a:gdLst/>
            <a:ahLst/>
            <a:cxnLst/>
            <a:rect l="l" t="t" r="r" b="b"/>
            <a:pathLst>
              <a:path>
                <a:moveTo>
                  <a:pt x="0" y="0"/>
                </a:moveTo>
                <a:lnTo>
                  <a:pt x="0" y="0"/>
                </a:lnTo>
              </a:path>
            </a:pathLst>
          </a:custGeom>
          <a:ln w="9344">
            <a:solidFill>
              <a:srgbClr val="FFFFCC"/>
            </a:solidFill>
          </a:ln>
        </p:spPr>
        <p:txBody>
          <a:bodyPr wrap="square" lIns="0" tIns="0" rIns="0" bIns="0" rtlCol="0"/>
          <a:lstStyle/>
          <a:p>
            <a:endParaRPr/>
          </a:p>
        </p:txBody>
      </p:sp>
      <p:sp>
        <p:nvSpPr>
          <p:cNvPr id="127" name="object 127"/>
          <p:cNvSpPr txBox="1"/>
          <p:nvPr/>
        </p:nvSpPr>
        <p:spPr>
          <a:xfrm>
            <a:off x="5854292" y="290422"/>
            <a:ext cx="2044700" cy="411651"/>
          </a:xfrm>
          <a:prstGeom prst="rect">
            <a:avLst/>
          </a:prstGeom>
          <a:solidFill>
            <a:srgbClr val="000000"/>
          </a:solidFill>
        </p:spPr>
        <p:txBody>
          <a:bodyPr vert="horz" wrap="square" lIns="0" tIns="41910" rIns="0" bIns="0" rtlCol="0">
            <a:spAutoFit/>
          </a:bodyPr>
          <a:lstStyle/>
          <a:p>
            <a:pPr marL="85090">
              <a:lnSpc>
                <a:spcPct val="100000"/>
              </a:lnSpc>
              <a:spcBef>
                <a:spcPts val="330"/>
              </a:spcBef>
            </a:pPr>
            <a:r>
              <a:rPr sz="2400" b="1" spc="-5" smtClean="0">
                <a:solidFill>
                  <a:srgbClr val="FFFFCC"/>
                </a:solidFill>
                <a:latin typeface="Times New Roman"/>
                <a:cs typeface="Times New Roman"/>
              </a:rPr>
              <a:t>Chemical</a:t>
            </a:r>
            <a:r>
              <a:rPr lang="en-US" sz="2400" b="1" spc="-5" dirty="0" smtClean="0">
                <a:solidFill>
                  <a:srgbClr val="FFFFCC"/>
                </a:solidFill>
                <a:latin typeface="Times New Roman"/>
                <a:cs typeface="Times New Roman"/>
              </a:rPr>
              <a:t>s</a:t>
            </a:r>
            <a:r>
              <a:rPr sz="2400" b="1" spc="-25" smtClean="0">
                <a:solidFill>
                  <a:srgbClr val="FFFFCC"/>
                </a:solidFill>
                <a:latin typeface="Times New Roman"/>
                <a:cs typeface="Times New Roman"/>
              </a:rPr>
              <a:t> </a:t>
            </a:r>
            <a:endParaRPr sz="24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ltivation of embryonic stem cells."/>
          <p:cNvPicPr/>
          <p:nvPr/>
        </p:nvPicPr>
        <p:blipFill>
          <a:blip r:embed="rId2"/>
          <a:srcRect/>
          <a:stretch>
            <a:fillRect/>
          </a:stretch>
        </p:blipFill>
        <p:spPr bwMode="auto">
          <a:xfrm>
            <a:off x="304800" y="914400"/>
            <a:ext cx="3962400" cy="4876800"/>
          </a:xfrm>
          <a:prstGeom prst="rect">
            <a:avLst/>
          </a:prstGeom>
          <a:noFill/>
          <a:ln w="9525">
            <a:noFill/>
            <a:miter lim="800000"/>
            <a:headEnd/>
            <a:tailEnd/>
          </a:ln>
        </p:spPr>
      </p:pic>
      <p:pic>
        <p:nvPicPr>
          <p:cNvPr id="3" name="Picture 4"/>
          <p:cNvPicPr>
            <a:picLocks noChangeAspect="1" noChangeArrowheads="1"/>
          </p:cNvPicPr>
          <p:nvPr/>
        </p:nvPicPr>
        <p:blipFill>
          <a:blip r:embed="rId3"/>
          <a:srcRect/>
          <a:stretch>
            <a:fillRect/>
          </a:stretch>
        </p:blipFill>
        <p:spPr bwMode="auto">
          <a:xfrm>
            <a:off x="4510087" y="0"/>
            <a:ext cx="4633913" cy="6629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Isolation of adult stem cells</a:t>
            </a:r>
            <a:endParaRPr lang="en-US" dirty="0"/>
          </a:p>
        </p:txBody>
      </p:sp>
      <p:sp>
        <p:nvSpPr>
          <p:cNvPr id="3" name="Content Placeholder 2"/>
          <p:cNvSpPr>
            <a:spLocks noGrp="1"/>
          </p:cNvSpPr>
          <p:nvPr>
            <p:ph idx="1"/>
          </p:nvPr>
        </p:nvSpPr>
        <p:spPr/>
        <p:txBody>
          <a:bodyPr/>
          <a:lstStyle/>
          <a:p>
            <a:pPr>
              <a:lnSpc>
                <a:spcPct val="150000"/>
              </a:lnSpc>
            </a:pPr>
            <a:r>
              <a:rPr lang="en-US" dirty="0" smtClean="0"/>
              <a:t>From the body</a:t>
            </a:r>
          </a:p>
          <a:p>
            <a:pPr>
              <a:lnSpc>
                <a:spcPct val="150000"/>
              </a:lnSpc>
            </a:pPr>
            <a:r>
              <a:rPr lang="en-US" dirty="0" smtClean="0"/>
              <a:t>From amniotic fluid</a:t>
            </a:r>
          </a:p>
          <a:p>
            <a:pPr>
              <a:lnSpc>
                <a:spcPct val="150000"/>
              </a:lnSpc>
            </a:pPr>
            <a:r>
              <a:rPr lang="en-US" dirty="0" smtClean="0"/>
              <a:t>From </a:t>
            </a:r>
            <a:r>
              <a:rPr lang="en-US" dirty="0" smtClean="0"/>
              <a:t>umbilical chord</a:t>
            </a:r>
            <a:endParaRPr lang="en-US" dirty="0" smtClean="0"/>
          </a:p>
          <a:p>
            <a:pPr>
              <a:lnSpc>
                <a:spcPct val="150000"/>
              </a:lnSpc>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2"/>
          </a:xfrm>
        </p:spPr>
        <p:txBody>
          <a:bodyPr>
            <a:normAutofit fontScale="90000"/>
          </a:bodyPr>
          <a:lstStyle/>
          <a:p>
            <a:r>
              <a:rPr lang="en-US" b="1" dirty="0" smtClean="0"/>
              <a:t>From the body itself</a:t>
            </a:r>
            <a:br>
              <a:rPr lang="en-US" b="1" dirty="0" smtClean="0"/>
            </a:br>
            <a:endParaRPr lang="en-US" dirty="0"/>
          </a:p>
        </p:txBody>
      </p:sp>
      <p:sp>
        <p:nvSpPr>
          <p:cNvPr id="3" name="Content Placeholder 2"/>
          <p:cNvSpPr>
            <a:spLocks noGrp="1"/>
          </p:cNvSpPr>
          <p:nvPr>
            <p:ph idx="1"/>
          </p:nvPr>
        </p:nvSpPr>
        <p:spPr>
          <a:xfrm>
            <a:off x="457200" y="762000"/>
            <a:ext cx="8229600" cy="5943600"/>
          </a:xfrm>
        </p:spPr>
        <p:txBody>
          <a:bodyPr>
            <a:normAutofit fontScale="70000" lnSpcReduction="20000"/>
          </a:bodyPr>
          <a:lstStyle/>
          <a:p>
            <a:pPr algn="just">
              <a:lnSpc>
                <a:spcPct val="170000"/>
              </a:lnSpc>
            </a:pPr>
            <a:r>
              <a:rPr lang="en-US" dirty="0" smtClean="0">
                <a:latin typeface="Times New Roman" pitchFamily="18" charset="0"/>
                <a:cs typeface="Times New Roman" pitchFamily="18" charset="0"/>
              </a:rPr>
              <a:t>Adult stem cells have been found in the brain, bone marrow, blood vessels, skeletal muscle, skin, teeth, heart, gut, liver, and other organs and tissues. </a:t>
            </a:r>
          </a:p>
          <a:p>
            <a:pPr algn="just">
              <a:lnSpc>
                <a:spcPct val="170000"/>
              </a:lnSpc>
            </a:pPr>
            <a:r>
              <a:rPr lang="en-US" dirty="0" smtClean="0">
                <a:latin typeface="Times New Roman" pitchFamily="18" charset="0"/>
                <a:cs typeface="Times New Roman" pitchFamily="18" charset="0"/>
              </a:rPr>
              <a:t>Adult stem cells can be isolated from the body in different ways, depending on the tissue. Blood stem cells, for example, can be taken from a donor’s bone marrow, from blood in the umbilical cord when a baby is born, or from a person’s circulating blood. </a:t>
            </a:r>
          </a:p>
          <a:p>
            <a:pPr algn="just">
              <a:lnSpc>
                <a:spcPct val="170000"/>
              </a:lnSpc>
            </a:pPr>
            <a:r>
              <a:rPr lang="en-US" dirty="0" err="1" smtClean="0">
                <a:latin typeface="Times New Roman" pitchFamily="18" charset="0"/>
                <a:cs typeface="Times New Roman" pitchFamily="18" charset="0"/>
              </a:rPr>
              <a:t>Mesenchymal</a:t>
            </a:r>
            <a:r>
              <a:rPr lang="en-US" dirty="0" smtClean="0">
                <a:latin typeface="Times New Roman" pitchFamily="18" charset="0"/>
                <a:cs typeface="Times New Roman" pitchFamily="18" charset="0"/>
              </a:rPr>
              <a:t> stem cells, which can make bone, cartilage, fat, fibrous connective tissue. </a:t>
            </a:r>
          </a:p>
          <a:p>
            <a:pPr algn="just">
              <a:lnSpc>
                <a:spcPct val="170000"/>
              </a:lnSpc>
            </a:pPr>
            <a:r>
              <a:rPr lang="en-US" dirty="0" smtClean="0">
                <a:latin typeface="Times New Roman" pitchFamily="18" charset="0"/>
                <a:cs typeface="Times New Roman" pitchFamily="18" charset="0"/>
              </a:rPr>
              <a:t>Neural stem cells (which form the brain’s three major cell types) have been isolated from the brain and spinal cord.</a:t>
            </a:r>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From amniotic fluid</a:t>
            </a:r>
            <a:endParaRPr lang="en-US" dirty="0"/>
          </a:p>
        </p:txBody>
      </p:sp>
      <p:sp>
        <p:nvSpPr>
          <p:cNvPr id="3" name="Content Placeholder 2"/>
          <p:cNvSpPr>
            <a:spLocks noGrp="1"/>
          </p:cNvSpPr>
          <p:nvPr>
            <p:ph idx="1"/>
          </p:nvPr>
        </p:nvSpPr>
        <p:spPr>
          <a:xfrm>
            <a:off x="457200" y="1219200"/>
            <a:ext cx="8229600" cy="4906963"/>
          </a:xfrm>
        </p:spPr>
        <p:txBody>
          <a:bodyPr>
            <a:normAutofit fontScale="92500"/>
          </a:bodyPr>
          <a:lstStyle/>
          <a:p>
            <a:pPr algn="just">
              <a:lnSpc>
                <a:spcPct val="150000"/>
              </a:lnSpc>
              <a:buNone/>
            </a:pPr>
            <a:endParaRPr lang="en-US" b="1"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Amniotic fluid, which bathes the fetus in the womb, contains fetal cells including </a:t>
            </a:r>
            <a:r>
              <a:rPr lang="en-US" dirty="0" err="1" smtClean="0">
                <a:latin typeface="Times New Roman" pitchFamily="18" charset="0"/>
                <a:cs typeface="Times New Roman" pitchFamily="18" charset="0"/>
              </a:rPr>
              <a:t>mesenchymal</a:t>
            </a:r>
            <a:r>
              <a:rPr lang="en-US" dirty="0" smtClean="0">
                <a:latin typeface="Times New Roman" pitchFamily="18" charset="0"/>
                <a:cs typeface="Times New Roman" pitchFamily="18" charset="0"/>
              </a:rPr>
              <a:t> stem cells, which are able to make a variety of tissues. </a:t>
            </a:r>
          </a:p>
          <a:p>
            <a:pPr algn="just">
              <a:lnSpc>
                <a:spcPct val="150000"/>
              </a:lnSpc>
            </a:pPr>
            <a:r>
              <a:rPr lang="en-US" dirty="0" smtClean="0">
                <a:latin typeface="Times New Roman" pitchFamily="18" charset="0"/>
                <a:cs typeface="Times New Roman" pitchFamily="18" charset="0"/>
              </a:rPr>
              <a:t>Many pregnant women elect to have amniotic fluid drawn to test for chromosome defects, the procedure known as amniocentesis.</a:t>
            </a: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8279" y="543559"/>
            <a:ext cx="2651125" cy="695960"/>
          </a:xfrm>
          <a:prstGeom prst="rect">
            <a:avLst/>
          </a:prstGeom>
        </p:spPr>
        <p:txBody>
          <a:bodyPr vert="horz" wrap="square" lIns="0" tIns="12700" rIns="0" bIns="0" rtlCol="0">
            <a:spAutoFit/>
          </a:bodyPr>
          <a:lstStyle/>
          <a:p>
            <a:pPr marL="12700">
              <a:lnSpc>
                <a:spcPct val="100000"/>
              </a:lnSpc>
              <a:spcBef>
                <a:spcPts val="100"/>
              </a:spcBef>
            </a:pPr>
            <a:r>
              <a:rPr sz="4400" b="0" dirty="0">
                <a:latin typeface="Times New Roman"/>
                <a:cs typeface="Times New Roman"/>
              </a:rPr>
              <a:t>Cord</a:t>
            </a:r>
            <a:r>
              <a:rPr sz="4400" b="0" spc="-75" dirty="0">
                <a:latin typeface="Times New Roman"/>
                <a:cs typeface="Times New Roman"/>
              </a:rPr>
              <a:t> </a:t>
            </a:r>
            <a:r>
              <a:rPr sz="4400" b="0" spc="-5" dirty="0">
                <a:latin typeface="Times New Roman"/>
                <a:cs typeface="Times New Roman"/>
              </a:rPr>
              <a:t>Blood</a:t>
            </a:r>
            <a:endParaRPr sz="4400">
              <a:latin typeface="Times New Roman"/>
              <a:cs typeface="Times New Roman"/>
            </a:endParaRPr>
          </a:p>
        </p:txBody>
      </p:sp>
      <p:sp>
        <p:nvSpPr>
          <p:cNvPr id="3" name="object 3"/>
          <p:cNvSpPr txBox="1"/>
          <p:nvPr/>
        </p:nvSpPr>
        <p:spPr>
          <a:xfrm>
            <a:off x="840739" y="1431290"/>
            <a:ext cx="6969759" cy="4377865"/>
          </a:xfrm>
          <a:prstGeom prst="rect">
            <a:avLst/>
          </a:prstGeom>
        </p:spPr>
        <p:txBody>
          <a:bodyPr vert="horz" wrap="square" lIns="0" tIns="67310" rIns="0" bIns="0" rtlCol="0">
            <a:spAutoFit/>
          </a:bodyPr>
          <a:lstStyle/>
          <a:p>
            <a:pPr marL="355600" marR="342900" indent="-342900" algn="just">
              <a:lnSpc>
                <a:spcPts val="3460"/>
              </a:lnSpc>
              <a:spcBef>
                <a:spcPts val="530"/>
              </a:spcBef>
              <a:buChar char="•"/>
              <a:tabLst>
                <a:tab pos="354965" algn="l"/>
                <a:tab pos="355600" algn="l"/>
              </a:tabLst>
            </a:pPr>
            <a:r>
              <a:rPr sz="3200" spc="-5" dirty="0">
                <a:solidFill>
                  <a:srgbClr val="FFFFFF"/>
                </a:solidFill>
                <a:latin typeface="Times New Roman"/>
                <a:cs typeface="Times New Roman"/>
              </a:rPr>
              <a:t>Umbilical </a:t>
            </a:r>
            <a:r>
              <a:rPr sz="3200" dirty="0">
                <a:solidFill>
                  <a:srgbClr val="FFFFFF"/>
                </a:solidFill>
                <a:latin typeface="Times New Roman"/>
                <a:cs typeface="Times New Roman"/>
              </a:rPr>
              <a:t>cord blood is also known as  placental blood.</a:t>
            </a:r>
            <a:endParaRPr sz="3200">
              <a:latin typeface="Times New Roman"/>
              <a:cs typeface="Times New Roman"/>
            </a:endParaRPr>
          </a:p>
          <a:p>
            <a:pPr marL="355600" marR="5080" indent="-342900" algn="just">
              <a:lnSpc>
                <a:spcPts val="3450"/>
              </a:lnSpc>
              <a:spcBef>
                <a:spcPts val="800"/>
              </a:spcBef>
              <a:buChar char="•"/>
              <a:tabLst>
                <a:tab pos="354965" algn="l"/>
                <a:tab pos="355600" algn="l"/>
              </a:tabLst>
            </a:pPr>
            <a:r>
              <a:rPr sz="3200" dirty="0">
                <a:solidFill>
                  <a:srgbClr val="FFFFFF"/>
                </a:solidFill>
                <a:latin typeface="Times New Roman"/>
                <a:cs typeface="Times New Roman"/>
              </a:rPr>
              <a:t>It is the blood that </a:t>
            </a:r>
            <a:r>
              <a:rPr sz="3200" spc="-5" dirty="0">
                <a:solidFill>
                  <a:srgbClr val="FFFFFF"/>
                </a:solidFill>
                <a:latin typeface="Times New Roman"/>
                <a:cs typeface="Times New Roman"/>
              </a:rPr>
              <a:t>flows in the  </a:t>
            </a:r>
            <a:r>
              <a:rPr sz="3200" dirty="0">
                <a:solidFill>
                  <a:srgbClr val="FFFFFF"/>
                </a:solidFill>
                <a:latin typeface="Times New Roman"/>
                <a:cs typeface="Times New Roman"/>
              </a:rPr>
              <a:t>circulation of the developing </a:t>
            </a:r>
            <a:r>
              <a:rPr sz="3200" spc="-5" dirty="0">
                <a:solidFill>
                  <a:srgbClr val="FFFFFF"/>
                </a:solidFill>
                <a:latin typeface="Times New Roman"/>
                <a:cs typeface="Times New Roman"/>
              </a:rPr>
              <a:t>fetus </a:t>
            </a:r>
            <a:r>
              <a:rPr sz="3200" dirty="0">
                <a:solidFill>
                  <a:srgbClr val="FFFFFF"/>
                </a:solidFill>
                <a:latin typeface="Times New Roman"/>
                <a:cs typeface="Times New Roman"/>
              </a:rPr>
              <a:t>in the  </a:t>
            </a:r>
            <a:r>
              <a:rPr sz="3200" spc="-5" dirty="0">
                <a:solidFill>
                  <a:srgbClr val="FFFFFF"/>
                </a:solidFill>
                <a:latin typeface="Times New Roman"/>
                <a:cs typeface="Times New Roman"/>
              </a:rPr>
              <a:t>womb.</a:t>
            </a:r>
            <a:endParaRPr sz="3200">
              <a:latin typeface="Times New Roman"/>
              <a:cs typeface="Times New Roman"/>
            </a:endParaRPr>
          </a:p>
          <a:p>
            <a:pPr marL="355600" marR="48895" indent="-342900" algn="just">
              <a:lnSpc>
                <a:spcPct val="90000"/>
              </a:lnSpc>
              <a:spcBef>
                <a:spcPts val="740"/>
              </a:spcBef>
              <a:buChar char="•"/>
              <a:tabLst>
                <a:tab pos="354965" algn="l"/>
                <a:tab pos="355600" algn="l"/>
              </a:tabLst>
            </a:pPr>
            <a:r>
              <a:rPr sz="3200" spc="-5" dirty="0">
                <a:solidFill>
                  <a:srgbClr val="FFFFFF"/>
                </a:solidFill>
                <a:latin typeface="Times New Roman"/>
                <a:cs typeface="Times New Roman"/>
              </a:rPr>
              <a:t>After </a:t>
            </a:r>
            <a:r>
              <a:rPr sz="3200" dirty="0">
                <a:solidFill>
                  <a:srgbClr val="FFFFFF"/>
                </a:solidFill>
                <a:latin typeface="Times New Roman"/>
                <a:cs typeface="Times New Roman"/>
              </a:rPr>
              <a:t>the baby’s birth, the </a:t>
            </a:r>
            <a:r>
              <a:rPr sz="3200" spc="-5" dirty="0">
                <a:solidFill>
                  <a:srgbClr val="FFFFFF"/>
                </a:solidFill>
                <a:latin typeface="Times New Roman"/>
                <a:cs typeface="Times New Roman"/>
              </a:rPr>
              <a:t>left </a:t>
            </a:r>
            <a:r>
              <a:rPr sz="3200" dirty="0">
                <a:solidFill>
                  <a:srgbClr val="FFFFFF"/>
                </a:solidFill>
                <a:latin typeface="Times New Roman"/>
                <a:cs typeface="Times New Roman"/>
              </a:rPr>
              <a:t>over  blood in the </a:t>
            </a:r>
            <a:r>
              <a:rPr sz="3200" spc="-5" dirty="0">
                <a:solidFill>
                  <a:srgbClr val="FFFFFF"/>
                </a:solidFill>
                <a:latin typeface="Times New Roman"/>
                <a:cs typeface="Times New Roman"/>
              </a:rPr>
              <a:t>umbilical </a:t>
            </a:r>
            <a:r>
              <a:rPr sz="3200" dirty="0">
                <a:solidFill>
                  <a:srgbClr val="FFFFFF"/>
                </a:solidFill>
                <a:latin typeface="Times New Roman"/>
                <a:cs typeface="Times New Roman"/>
              </a:rPr>
              <a:t>cord and placenta  is called cord blood.</a:t>
            </a:r>
            <a:endParaRPr sz="3200">
              <a:latin typeface="Times New Roman"/>
              <a:cs typeface="Times New Roman"/>
            </a:endParaRPr>
          </a:p>
          <a:p>
            <a:pPr marL="355600" indent="-342900" algn="just">
              <a:lnSpc>
                <a:spcPct val="100000"/>
              </a:lnSpc>
              <a:spcBef>
                <a:spcPts val="409"/>
              </a:spcBef>
              <a:buChar char="•"/>
              <a:tabLst>
                <a:tab pos="354965" algn="l"/>
                <a:tab pos="355600" algn="l"/>
              </a:tabLst>
            </a:pPr>
            <a:r>
              <a:rPr sz="3200" dirty="0">
                <a:solidFill>
                  <a:srgbClr val="FFFFFF"/>
                </a:solidFill>
                <a:latin typeface="Times New Roman"/>
                <a:cs typeface="Times New Roman"/>
              </a:rPr>
              <a:t>This blood is a rich source of </a:t>
            </a:r>
            <a:r>
              <a:rPr sz="3200" spc="-5" dirty="0">
                <a:solidFill>
                  <a:srgbClr val="FFFFFF"/>
                </a:solidFill>
                <a:latin typeface="Times New Roman"/>
                <a:cs typeface="Times New Roman"/>
              </a:rPr>
              <a:t>stem</a:t>
            </a:r>
            <a:r>
              <a:rPr sz="3200" spc="-35" dirty="0">
                <a:solidFill>
                  <a:srgbClr val="FFFFFF"/>
                </a:solidFill>
                <a:latin typeface="Times New Roman"/>
                <a:cs typeface="Times New Roman"/>
              </a:rPr>
              <a:t> </a:t>
            </a:r>
            <a:r>
              <a:rPr sz="3200" spc="-5" dirty="0">
                <a:solidFill>
                  <a:srgbClr val="FFFFFF"/>
                </a:solidFill>
                <a:latin typeface="Times New Roman"/>
                <a:cs typeface="Times New Roman"/>
              </a:rPr>
              <a:t>cells.</a:t>
            </a:r>
            <a:endParaRPr sz="32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430" y="575309"/>
            <a:ext cx="6597015" cy="635000"/>
          </a:xfrm>
          <a:prstGeom prst="rect">
            <a:avLst/>
          </a:prstGeom>
        </p:spPr>
        <p:txBody>
          <a:bodyPr vert="horz" wrap="square" lIns="0" tIns="12700" rIns="0" bIns="0" rtlCol="0">
            <a:spAutoFit/>
          </a:bodyPr>
          <a:lstStyle/>
          <a:p>
            <a:pPr marL="12700">
              <a:lnSpc>
                <a:spcPct val="100000"/>
              </a:lnSpc>
              <a:spcBef>
                <a:spcPts val="100"/>
              </a:spcBef>
            </a:pPr>
            <a:r>
              <a:rPr sz="4000" b="0" spc="-5" dirty="0">
                <a:latin typeface="Times New Roman"/>
                <a:cs typeface="Times New Roman"/>
              </a:rPr>
              <a:t>Collecting cord </a:t>
            </a:r>
            <a:r>
              <a:rPr sz="4000" b="0" dirty="0">
                <a:latin typeface="Times New Roman"/>
                <a:cs typeface="Times New Roman"/>
              </a:rPr>
              <a:t>blood </a:t>
            </a:r>
            <a:r>
              <a:rPr sz="4000" b="0" spc="-5" dirty="0">
                <a:latin typeface="Times New Roman"/>
                <a:cs typeface="Times New Roman"/>
              </a:rPr>
              <a:t>stem</a:t>
            </a:r>
            <a:r>
              <a:rPr sz="4000" b="0" spc="-35" dirty="0">
                <a:latin typeface="Times New Roman"/>
                <a:cs typeface="Times New Roman"/>
              </a:rPr>
              <a:t> </a:t>
            </a:r>
            <a:r>
              <a:rPr sz="4000" b="0" spc="-5" dirty="0">
                <a:latin typeface="Times New Roman"/>
                <a:cs typeface="Times New Roman"/>
              </a:rPr>
              <a:t>cells</a:t>
            </a:r>
            <a:endParaRPr sz="4000">
              <a:latin typeface="Times New Roman"/>
              <a:cs typeface="Times New Roman"/>
            </a:endParaRPr>
          </a:p>
        </p:txBody>
      </p:sp>
      <p:sp>
        <p:nvSpPr>
          <p:cNvPr id="3" name="object 3"/>
          <p:cNvSpPr txBox="1"/>
          <p:nvPr/>
        </p:nvSpPr>
        <p:spPr>
          <a:xfrm>
            <a:off x="535940" y="1524000"/>
            <a:ext cx="5331460" cy="4857740"/>
          </a:xfrm>
          <a:prstGeom prst="rect">
            <a:avLst/>
          </a:prstGeom>
        </p:spPr>
        <p:txBody>
          <a:bodyPr vert="horz" wrap="square" lIns="0" tIns="60960" rIns="0" bIns="0" rtlCol="0">
            <a:spAutoFit/>
          </a:bodyPr>
          <a:lstStyle/>
          <a:p>
            <a:pPr marL="355600" marR="185420" indent="-342900" algn="just">
              <a:lnSpc>
                <a:spcPts val="3020"/>
              </a:lnSpc>
              <a:spcBef>
                <a:spcPts val="480"/>
              </a:spcBef>
              <a:buChar char="•"/>
              <a:tabLst>
                <a:tab pos="354965" algn="l"/>
                <a:tab pos="355600" algn="l"/>
              </a:tabLst>
            </a:pPr>
            <a:r>
              <a:rPr sz="2800" spc="-5" dirty="0">
                <a:solidFill>
                  <a:srgbClr val="FFFFFF"/>
                </a:solidFill>
                <a:latin typeface="Times New Roman"/>
                <a:cs typeface="Times New Roman"/>
              </a:rPr>
              <a:t>This </a:t>
            </a:r>
            <a:r>
              <a:rPr sz="2800" dirty="0">
                <a:solidFill>
                  <a:srgbClr val="FFFFFF"/>
                </a:solidFill>
                <a:latin typeface="Times New Roman"/>
                <a:cs typeface="Times New Roman"/>
              </a:rPr>
              <a:t>blood is </a:t>
            </a:r>
            <a:r>
              <a:rPr sz="2800" spc="-5" dirty="0">
                <a:solidFill>
                  <a:srgbClr val="FFFFFF"/>
                </a:solidFill>
                <a:latin typeface="Times New Roman"/>
                <a:cs typeface="Times New Roman"/>
              </a:rPr>
              <a:t>collected </a:t>
            </a:r>
            <a:r>
              <a:rPr sz="2800" dirty="0">
                <a:solidFill>
                  <a:srgbClr val="FFFFFF"/>
                </a:solidFill>
                <a:latin typeface="Times New Roman"/>
                <a:cs typeface="Times New Roman"/>
              </a:rPr>
              <a:t>by the physician</a:t>
            </a:r>
            <a:r>
              <a:rPr sz="2800" spc="-105" dirty="0">
                <a:solidFill>
                  <a:srgbClr val="FFFFFF"/>
                </a:solidFill>
                <a:latin typeface="Times New Roman"/>
                <a:cs typeface="Times New Roman"/>
              </a:rPr>
              <a:t> </a:t>
            </a:r>
            <a:r>
              <a:rPr sz="2800" spc="-5" dirty="0">
                <a:solidFill>
                  <a:srgbClr val="FFFFFF"/>
                </a:solidFill>
                <a:latin typeface="Times New Roman"/>
                <a:cs typeface="Times New Roman"/>
              </a:rPr>
              <a:t>after  </a:t>
            </a:r>
            <a:r>
              <a:rPr sz="2800" dirty="0">
                <a:solidFill>
                  <a:srgbClr val="FFFFFF"/>
                </a:solidFill>
                <a:latin typeface="Times New Roman"/>
                <a:cs typeface="Times New Roman"/>
              </a:rPr>
              <a:t>the </a:t>
            </a:r>
            <a:r>
              <a:rPr sz="2800" spc="-5" dirty="0">
                <a:solidFill>
                  <a:srgbClr val="FFFFFF"/>
                </a:solidFill>
                <a:latin typeface="Times New Roman"/>
                <a:cs typeface="Times New Roman"/>
              </a:rPr>
              <a:t>baby </a:t>
            </a:r>
            <a:r>
              <a:rPr sz="2800" dirty="0">
                <a:solidFill>
                  <a:srgbClr val="FFFFFF"/>
                </a:solidFill>
                <a:latin typeface="Times New Roman"/>
                <a:cs typeface="Times New Roman"/>
              </a:rPr>
              <a:t>is born </a:t>
            </a:r>
            <a:r>
              <a:rPr sz="2800" spc="-5" dirty="0">
                <a:solidFill>
                  <a:srgbClr val="FFFFFF"/>
                </a:solidFill>
                <a:latin typeface="Times New Roman"/>
                <a:cs typeface="Times New Roman"/>
              </a:rPr>
              <a:t>and </a:t>
            </a:r>
            <a:r>
              <a:rPr sz="2800" dirty="0">
                <a:solidFill>
                  <a:srgbClr val="FFFFFF"/>
                </a:solidFill>
                <a:latin typeface="Times New Roman"/>
                <a:cs typeface="Times New Roman"/>
              </a:rPr>
              <a:t>the </a:t>
            </a:r>
            <a:r>
              <a:rPr sz="2800" spc="-5" dirty="0">
                <a:solidFill>
                  <a:srgbClr val="FFFFFF"/>
                </a:solidFill>
                <a:latin typeface="Times New Roman"/>
                <a:cs typeface="Times New Roman"/>
              </a:rPr>
              <a:t>cord </a:t>
            </a:r>
            <a:r>
              <a:rPr sz="2800" dirty="0">
                <a:solidFill>
                  <a:srgbClr val="FFFFFF"/>
                </a:solidFill>
                <a:latin typeface="Times New Roman"/>
                <a:cs typeface="Times New Roman"/>
              </a:rPr>
              <a:t>is</a:t>
            </a:r>
            <a:r>
              <a:rPr sz="2800" spc="-50" dirty="0">
                <a:solidFill>
                  <a:srgbClr val="FFFFFF"/>
                </a:solidFill>
                <a:latin typeface="Times New Roman"/>
                <a:cs typeface="Times New Roman"/>
              </a:rPr>
              <a:t> </a:t>
            </a:r>
            <a:r>
              <a:rPr sz="2800" spc="-5" dirty="0">
                <a:solidFill>
                  <a:srgbClr val="FFFFFF"/>
                </a:solidFill>
                <a:latin typeface="Times New Roman"/>
                <a:cs typeface="Times New Roman"/>
              </a:rPr>
              <a:t>cut.</a:t>
            </a:r>
            <a:endParaRPr sz="2800">
              <a:latin typeface="Times New Roman"/>
              <a:cs typeface="Times New Roman"/>
            </a:endParaRPr>
          </a:p>
          <a:p>
            <a:pPr marL="355600" marR="563880" indent="-342900" algn="just">
              <a:lnSpc>
                <a:spcPts val="3020"/>
              </a:lnSpc>
              <a:spcBef>
                <a:spcPts val="700"/>
              </a:spcBef>
              <a:buChar char="•"/>
              <a:tabLst>
                <a:tab pos="354965" algn="l"/>
                <a:tab pos="355600" algn="l"/>
              </a:tabLst>
            </a:pPr>
            <a:r>
              <a:rPr sz="2800" spc="-5" dirty="0">
                <a:solidFill>
                  <a:srgbClr val="FFFFFF"/>
                </a:solidFill>
                <a:latin typeface="Times New Roman"/>
                <a:cs typeface="Times New Roman"/>
              </a:rPr>
              <a:t>It takes less than </a:t>
            </a:r>
            <a:r>
              <a:rPr sz="2800" dirty="0">
                <a:solidFill>
                  <a:srgbClr val="FFFFFF"/>
                </a:solidFill>
                <a:latin typeface="Times New Roman"/>
                <a:cs typeface="Times New Roman"/>
              </a:rPr>
              <a:t>5 </a:t>
            </a:r>
            <a:r>
              <a:rPr sz="2800" spc="-5" dirty="0">
                <a:solidFill>
                  <a:srgbClr val="FFFFFF"/>
                </a:solidFill>
                <a:latin typeface="Times New Roman"/>
                <a:cs typeface="Times New Roman"/>
              </a:rPr>
              <a:t>minutes and there </a:t>
            </a:r>
            <a:r>
              <a:rPr sz="2800" dirty="0">
                <a:solidFill>
                  <a:srgbClr val="FFFFFF"/>
                </a:solidFill>
                <a:latin typeface="Times New Roman"/>
                <a:cs typeface="Times New Roman"/>
              </a:rPr>
              <a:t>is no  </a:t>
            </a:r>
            <a:r>
              <a:rPr sz="2800" spc="-5" dirty="0">
                <a:solidFill>
                  <a:srgbClr val="FFFFFF"/>
                </a:solidFill>
                <a:latin typeface="Times New Roman"/>
                <a:cs typeface="Times New Roman"/>
              </a:rPr>
              <a:t>pain, harm </a:t>
            </a:r>
            <a:r>
              <a:rPr sz="2800" dirty="0">
                <a:solidFill>
                  <a:srgbClr val="FFFFFF"/>
                </a:solidFill>
                <a:latin typeface="Times New Roman"/>
                <a:cs typeface="Times New Roman"/>
              </a:rPr>
              <a:t>or risk to </a:t>
            </a:r>
            <a:r>
              <a:rPr sz="2800" spc="-10" dirty="0">
                <a:solidFill>
                  <a:srgbClr val="FFFFFF"/>
                </a:solidFill>
                <a:latin typeface="Times New Roman"/>
                <a:cs typeface="Times New Roman"/>
              </a:rPr>
              <a:t>mother </a:t>
            </a:r>
            <a:r>
              <a:rPr sz="2800" dirty="0">
                <a:solidFill>
                  <a:srgbClr val="FFFFFF"/>
                </a:solidFill>
                <a:latin typeface="Times New Roman"/>
                <a:cs typeface="Times New Roman"/>
              </a:rPr>
              <a:t>or</a:t>
            </a:r>
            <a:r>
              <a:rPr sz="2800" spc="-35" dirty="0">
                <a:solidFill>
                  <a:srgbClr val="FFFFFF"/>
                </a:solidFill>
                <a:latin typeface="Times New Roman"/>
                <a:cs typeface="Times New Roman"/>
              </a:rPr>
              <a:t> </a:t>
            </a:r>
            <a:r>
              <a:rPr sz="2800" spc="-5" dirty="0">
                <a:solidFill>
                  <a:srgbClr val="FFFFFF"/>
                </a:solidFill>
                <a:latin typeface="Times New Roman"/>
                <a:cs typeface="Times New Roman"/>
              </a:rPr>
              <a:t>newborn.</a:t>
            </a:r>
            <a:endParaRPr sz="2800">
              <a:latin typeface="Times New Roman"/>
              <a:cs typeface="Times New Roman"/>
            </a:endParaRPr>
          </a:p>
          <a:p>
            <a:pPr marL="355600" marR="5080" indent="-342900" algn="just">
              <a:lnSpc>
                <a:spcPts val="3020"/>
              </a:lnSpc>
              <a:spcBef>
                <a:spcPts val="700"/>
              </a:spcBef>
              <a:buChar char="•"/>
              <a:tabLst>
                <a:tab pos="354965" algn="l"/>
                <a:tab pos="355600" algn="l"/>
              </a:tabLst>
            </a:pPr>
            <a:r>
              <a:rPr sz="2800" spc="-5" dirty="0">
                <a:solidFill>
                  <a:srgbClr val="FFFFFF"/>
                </a:solidFill>
                <a:latin typeface="Times New Roman"/>
                <a:cs typeface="Times New Roman"/>
              </a:rPr>
              <a:t>This cord </a:t>
            </a:r>
            <a:r>
              <a:rPr sz="2800" dirty="0">
                <a:solidFill>
                  <a:srgbClr val="FFFFFF"/>
                </a:solidFill>
                <a:latin typeface="Times New Roman"/>
                <a:cs typeface="Times New Roman"/>
              </a:rPr>
              <a:t>blood </a:t>
            </a:r>
            <a:r>
              <a:rPr sz="2800" spc="-5" dirty="0">
                <a:solidFill>
                  <a:srgbClr val="FFFFFF"/>
                </a:solidFill>
                <a:latin typeface="Times New Roman"/>
                <a:cs typeface="Times New Roman"/>
              </a:rPr>
              <a:t>containing </a:t>
            </a:r>
            <a:r>
              <a:rPr sz="2800" dirty="0">
                <a:solidFill>
                  <a:srgbClr val="FFFFFF"/>
                </a:solidFill>
                <a:latin typeface="Times New Roman"/>
                <a:cs typeface="Times New Roman"/>
              </a:rPr>
              <a:t>the </a:t>
            </a:r>
            <a:r>
              <a:rPr sz="2800" spc="-5" dirty="0">
                <a:solidFill>
                  <a:srgbClr val="FFFFFF"/>
                </a:solidFill>
                <a:latin typeface="Times New Roman"/>
                <a:cs typeface="Times New Roman"/>
              </a:rPr>
              <a:t>stem cells, </a:t>
            </a:r>
            <a:r>
              <a:rPr sz="2800" dirty="0">
                <a:solidFill>
                  <a:srgbClr val="FFFFFF"/>
                </a:solidFill>
                <a:latin typeface="Times New Roman"/>
                <a:cs typeface="Times New Roman"/>
              </a:rPr>
              <a:t>is  </a:t>
            </a:r>
            <a:r>
              <a:rPr sz="2800" spc="-5" dirty="0">
                <a:solidFill>
                  <a:srgbClr val="FFFFFF"/>
                </a:solidFill>
                <a:latin typeface="Times New Roman"/>
                <a:cs typeface="Times New Roman"/>
              </a:rPr>
              <a:t>sent </a:t>
            </a:r>
            <a:r>
              <a:rPr sz="2800" dirty="0">
                <a:solidFill>
                  <a:srgbClr val="FFFFFF"/>
                </a:solidFill>
                <a:latin typeface="Times New Roman"/>
                <a:cs typeface="Times New Roman"/>
              </a:rPr>
              <a:t>to a </a:t>
            </a:r>
            <a:r>
              <a:rPr sz="2800" spc="-5" dirty="0">
                <a:solidFill>
                  <a:srgbClr val="FFFFFF"/>
                </a:solidFill>
                <a:latin typeface="Times New Roman"/>
                <a:cs typeface="Times New Roman"/>
              </a:rPr>
              <a:t>“Cord Blood Bank” either </a:t>
            </a:r>
            <a:r>
              <a:rPr sz="2800" dirty="0">
                <a:solidFill>
                  <a:srgbClr val="FFFFFF"/>
                </a:solidFill>
                <a:latin typeface="Times New Roman"/>
                <a:cs typeface="Times New Roman"/>
              </a:rPr>
              <a:t>private or  public </a:t>
            </a:r>
            <a:r>
              <a:rPr sz="2800" spc="-5" dirty="0">
                <a:solidFill>
                  <a:srgbClr val="FFFFFF"/>
                </a:solidFill>
                <a:latin typeface="Times New Roman"/>
                <a:cs typeface="Times New Roman"/>
              </a:rPr>
              <a:t>where </a:t>
            </a:r>
            <a:r>
              <a:rPr sz="2800" dirty="0">
                <a:solidFill>
                  <a:srgbClr val="FFFFFF"/>
                </a:solidFill>
                <a:latin typeface="Times New Roman"/>
                <a:cs typeface="Times New Roman"/>
              </a:rPr>
              <a:t>it is </a:t>
            </a:r>
            <a:r>
              <a:rPr sz="2800" spc="-5" dirty="0">
                <a:solidFill>
                  <a:srgbClr val="FFFFFF"/>
                </a:solidFill>
                <a:latin typeface="Times New Roman"/>
                <a:cs typeface="Times New Roman"/>
              </a:rPr>
              <a:t>processed and </a:t>
            </a:r>
            <a:r>
              <a:rPr sz="2800" dirty="0">
                <a:solidFill>
                  <a:srgbClr val="FFFFFF"/>
                </a:solidFill>
                <a:latin typeface="Times New Roman"/>
                <a:cs typeface="Times New Roman"/>
              </a:rPr>
              <a:t>the </a:t>
            </a:r>
            <a:r>
              <a:rPr sz="2800" spc="-5" dirty="0">
                <a:solidFill>
                  <a:srgbClr val="FFFFFF"/>
                </a:solidFill>
                <a:latin typeface="Times New Roman"/>
                <a:cs typeface="Times New Roman"/>
              </a:rPr>
              <a:t>stem</a:t>
            </a:r>
            <a:r>
              <a:rPr sz="2800" spc="-90" dirty="0">
                <a:solidFill>
                  <a:srgbClr val="FFFFFF"/>
                </a:solidFill>
                <a:latin typeface="Times New Roman"/>
                <a:cs typeface="Times New Roman"/>
              </a:rPr>
              <a:t> </a:t>
            </a:r>
            <a:r>
              <a:rPr sz="2800" spc="-5" dirty="0">
                <a:solidFill>
                  <a:srgbClr val="FFFFFF"/>
                </a:solidFill>
                <a:latin typeface="Times New Roman"/>
                <a:cs typeface="Times New Roman"/>
              </a:rPr>
              <a:t>cells  are preserved </a:t>
            </a:r>
            <a:r>
              <a:rPr sz="2800" dirty="0">
                <a:solidFill>
                  <a:srgbClr val="FFFFFF"/>
                </a:solidFill>
                <a:latin typeface="Times New Roman"/>
                <a:cs typeface="Times New Roman"/>
              </a:rPr>
              <a:t>in liquid</a:t>
            </a:r>
            <a:r>
              <a:rPr sz="2800" spc="-20" dirty="0">
                <a:solidFill>
                  <a:srgbClr val="FFFFFF"/>
                </a:solidFill>
                <a:latin typeface="Times New Roman"/>
                <a:cs typeface="Times New Roman"/>
              </a:rPr>
              <a:t> </a:t>
            </a:r>
            <a:r>
              <a:rPr sz="2800" spc="-5" dirty="0">
                <a:solidFill>
                  <a:srgbClr val="FFFFFF"/>
                </a:solidFill>
                <a:latin typeface="Times New Roman"/>
                <a:cs typeface="Times New Roman"/>
              </a:rPr>
              <a:t>nitrogen.</a:t>
            </a:r>
            <a:endParaRPr sz="2800">
              <a:latin typeface="Times New Roman"/>
              <a:cs typeface="Times New Roman"/>
            </a:endParaRPr>
          </a:p>
        </p:txBody>
      </p:sp>
      <p:sp>
        <p:nvSpPr>
          <p:cNvPr id="4" name="object 3"/>
          <p:cNvSpPr/>
          <p:nvPr/>
        </p:nvSpPr>
        <p:spPr>
          <a:xfrm>
            <a:off x="5943600" y="2667000"/>
            <a:ext cx="3200400" cy="29476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4239" y="76200"/>
            <a:ext cx="7332345" cy="756920"/>
          </a:xfrm>
          <a:prstGeom prst="rect">
            <a:avLst/>
          </a:prstGeom>
        </p:spPr>
        <p:txBody>
          <a:bodyPr vert="horz" wrap="square" lIns="0" tIns="12700" rIns="0" bIns="0" rtlCol="0">
            <a:spAutoFit/>
          </a:bodyPr>
          <a:lstStyle/>
          <a:p>
            <a:pPr marL="12700">
              <a:lnSpc>
                <a:spcPct val="100000"/>
              </a:lnSpc>
              <a:spcBef>
                <a:spcPts val="100"/>
              </a:spcBef>
            </a:pPr>
            <a:r>
              <a:rPr sz="4800" spc="-10" dirty="0">
                <a:latin typeface="Arial"/>
                <a:cs typeface="Arial"/>
              </a:rPr>
              <a:t>Umbilical cord stem</a:t>
            </a:r>
            <a:r>
              <a:rPr sz="4800" spc="-30" dirty="0">
                <a:latin typeface="Arial"/>
                <a:cs typeface="Arial"/>
              </a:rPr>
              <a:t> </a:t>
            </a:r>
            <a:r>
              <a:rPr sz="4800" spc="-10" dirty="0">
                <a:latin typeface="Arial"/>
                <a:cs typeface="Arial"/>
              </a:rPr>
              <a:t>cells</a:t>
            </a:r>
            <a:endParaRPr sz="4800">
              <a:latin typeface="Arial"/>
              <a:cs typeface="Arial"/>
            </a:endParaRPr>
          </a:p>
        </p:txBody>
      </p:sp>
      <p:sp>
        <p:nvSpPr>
          <p:cNvPr id="3" name="object 3"/>
          <p:cNvSpPr txBox="1"/>
          <p:nvPr/>
        </p:nvSpPr>
        <p:spPr>
          <a:xfrm>
            <a:off x="609600" y="3962400"/>
            <a:ext cx="5574030" cy="1936427"/>
          </a:xfrm>
          <a:prstGeom prst="rect">
            <a:avLst/>
          </a:prstGeom>
        </p:spPr>
        <p:txBody>
          <a:bodyPr vert="horz" wrap="square" lIns="0" tIns="64769" rIns="0" bIns="0" rtlCol="0">
            <a:spAutoFit/>
          </a:bodyPr>
          <a:lstStyle/>
          <a:p>
            <a:pPr marL="355600" indent="-342900">
              <a:lnSpc>
                <a:spcPct val="200000"/>
              </a:lnSpc>
              <a:spcBef>
                <a:spcPts val="509"/>
              </a:spcBef>
              <a:buChar char="•"/>
              <a:tabLst>
                <a:tab pos="354965" algn="l"/>
                <a:tab pos="355600" algn="l"/>
              </a:tabLst>
            </a:pPr>
            <a:r>
              <a:rPr sz="3200" dirty="0">
                <a:solidFill>
                  <a:srgbClr val="FFFFFF"/>
                </a:solidFill>
                <a:latin typeface="Times New Roman"/>
                <a:cs typeface="Times New Roman"/>
              </a:rPr>
              <a:t>Adult stem cells of </a:t>
            </a:r>
            <a:r>
              <a:rPr sz="3200" spc="-5" dirty="0">
                <a:solidFill>
                  <a:srgbClr val="FFFFFF"/>
                </a:solidFill>
                <a:latin typeface="Times New Roman"/>
                <a:cs typeface="Times New Roman"/>
              </a:rPr>
              <a:t>infant</a:t>
            </a:r>
            <a:r>
              <a:rPr sz="3200" spc="-80" dirty="0">
                <a:solidFill>
                  <a:srgbClr val="FFFFFF"/>
                </a:solidFill>
                <a:latin typeface="Times New Roman"/>
                <a:cs typeface="Times New Roman"/>
              </a:rPr>
              <a:t> </a:t>
            </a:r>
            <a:r>
              <a:rPr sz="3200" dirty="0">
                <a:solidFill>
                  <a:srgbClr val="FFFFFF"/>
                </a:solidFill>
                <a:latin typeface="Times New Roman"/>
                <a:cs typeface="Times New Roman"/>
              </a:rPr>
              <a:t>origin</a:t>
            </a:r>
            <a:endParaRPr sz="3200">
              <a:latin typeface="Times New Roman"/>
              <a:cs typeface="Times New Roman"/>
            </a:endParaRPr>
          </a:p>
          <a:p>
            <a:pPr marL="355600" indent="-342900">
              <a:lnSpc>
                <a:spcPct val="200000"/>
              </a:lnSpc>
              <a:spcBef>
                <a:spcPts val="420"/>
              </a:spcBef>
              <a:buChar char="•"/>
              <a:tabLst>
                <a:tab pos="354965" algn="l"/>
                <a:tab pos="355600" algn="l"/>
              </a:tabLst>
            </a:pPr>
            <a:r>
              <a:rPr sz="3200" spc="-5" smtClean="0">
                <a:solidFill>
                  <a:srgbClr val="FFFFFF"/>
                </a:solidFill>
                <a:latin typeface="Times New Roman"/>
                <a:cs typeface="Times New Roman"/>
              </a:rPr>
              <a:t>Less </a:t>
            </a:r>
            <a:r>
              <a:rPr sz="3200" dirty="0">
                <a:solidFill>
                  <a:srgbClr val="FFFFFF"/>
                </a:solidFill>
                <a:latin typeface="Times New Roman"/>
                <a:cs typeface="Times New Roman"/>
              </a:rPr>
              <a:t>expensive</a:t>
            </a:r>
            <a:endParaRPr sz="3200">
              <a:latin typeface="Times New Roman"/>
              <a:cs typeface="Times New Roman"/>
            </a:endParaRPr>
          </a:p>
        </p:txBody>
      </p:sp>
      <p:sp>
        <p:nvSpPr>
          <p:cNvPr id="4" name="object 4"/>
          <p:cNvSpPr/>
          <p:nvPr/>
        </p:nvSpPr>
        <p:spPr>
          <a:xfrm>
            <a:off x="2514600" y="914400"/>
            <a:ext cx="3505200" cy="2895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33400" y="5486400"/>
            <a:ext cx="267970" cy="295910"/>
          </a:xfrm>
          <a:custGeom>
            <a:avLst/>
            <a:gdLst/>
            <a:ahLst/>
            <a:cxnLst/>
            <a:rect l="l" t="t" r="r" b="b"/>
            <a:pathLst>
              <a:path w="267970" h="295910">
                <a:moveTo>
                  <a:pt x="134620" y="0"/>
                </a:moveTo>
                <a:lnTo>
                  <a:pt x="91358" y="7274"/>
                </a:lnTo>
                <a:lnTo>
                  <a:pt x="54315" y="27716"/>
                </a:lnTo>
                <a:lnTo>
                  <a:pt x="25440" y="59253"/>
                </a:lnTo>
                <a:lnTo>
                  <a:pt x="6685" y="99811"/>
                </a:lnTo>
                <a:lnTo>
                  <a:pt x="0" y="147319"/>
                </a:lnTo>
                <a:lnTo>
                  <a:pt x="6685" y="194960"/>
                </a:lnTo>
                <a:lnTo>
                  <a:pt x="25440" y="235833"/>
                </a:lnTo>
                <a:lnTo>
                  <a:pt x="54315" y="267746"/>
                </a:lnTo>
                <a:lnTo>
                  <a:pt x="91358" y="288503"/>
                </a:lnTo>
                <a:lnTo>
                  <a:pt x="134620" y="295910"/>
                </a:lnTo>
                <a:lnTo>
                  <a:pt x="177261" y="288503"/>
                </a:lnTo>
                <a:lnTo>
                  <a:pt x="213928" y="267746"/>
                </a:lnTo>
                <a:lnTo>
                  <a:pt x="242610" y="235833"/>
                </a:lnTo>
                <a:lnTo>
                  <a:pt x="261294" y="194960"/>
                </a:lnTo>
                <a:lnTo>
                  <a:pt x="267970" y="147319"/>
                </a:lnTo>
                <a:lnTo>
                  <a:pt x="261294" y="99811"/>
                </a:lnTo>
                <a:lnTo>
                  <a:pt x="242610" y="59253"/>
                </a:lnTo>
                <a:lnTo>
                  <a:pt x="213928" y="27716"/>
                </a:lnTo>
                <a:lnTo>
                  <a:pt x="177261" y="7274"/>
                </a:lnTo>
                <a:lnTo>
                  <a:pt x="134620" y="0"/>
                </a:lnTo>
                <a:close/>
              </a:path>
            </a:pathLst>
          </a:custGeom>
          <a:solidFill>
            <a:srgbClr val="2D6627"/>
          </a:solidFill>
        </p:spPr>
        <p:txBody>
          <a:bodyPr wrap="square" lIns="0" tIns="0" rIns="0" bIns="0" rtlCol="0"/>
          <a:lstStyle/>
          <a:p>
            <a:endParaRPr/>
          </a:p>
        </p:txBody>
      </p:sp>
      <p:sp>
        <p:nvSpPr>
          <p:cNvPr id="12" name="object 12"/>
          <p:cNvSpPr/>
          <p:nvPr/>
        </p:nvSpPr>
        <p:spPr>
          <a:xfrm>
            <a:off x="494030" y="4419600"/>
            <a:ext cx="267970" cy="295910"/>
          </a:xfrm>
          <a:custGeom>
            <a:avLst/>
            <a:gdLst/>
            <a:ahLst/>
            <a:cxnLst/>
            <a:rect l="l" t="t" r="r" b="b"/>
            <a:pathLst>
              <a:path w="267970" h="295910">
                <a:moveTo>
                  <a:pt x="134620" y="0"/>
                </a:moveTo>
                <a:lnTo>
                  <a:pt x="91358" y="7406"/>
                </a:lnTo>
                <a:lnTo>
                  <a:pt x="54315" y="28163"/>
                </a:lnTo>
                <a:lnTo>
                  <a:pt x="25440" y="60076"/>
                </a:lnTo>
                <a:lnTo>
                  <a:pt x="6685" y="100949"/>
                </a:lnTo>
                <a:lnTo>
                  <a:pt x="0" y="148589"/>
                </a:lnTo>
                <a:lnTo>
                  <a:pt x="6685" y="196098"/>
                </a:lnTo>
                <a:lnTo>
                  <a:pt x="25440" y="236656"/>
                </a:lnTo>
                <a:lnTo>
                  <a:pt x="54315" y="268193"/>
                </a:lnTo>
                <a:lnTo>
                  <a:pt x="91358" y="288635"/>
                </a:lnTo>
                <a:lnTo>
                  <a:pt x="134620" y="295910"/>
                </a:lnTo>
                <a:lnTo>
                  <a:pt x="177261" y="288635"/>
                </a:lnTo>
                <a:lnTo>
                  <a:pt x="213928" y="268193"/>
                </a:lnTo>
                <a:lnTo>
                  <a:pt x="242610" y="236656"/>
                </a:lnTo>
                <a:lnTo>
                  <a:pt x="261294" y="196098"/>
                </a:lnTo>
                <a:lnTo>
                  <a:pt x="267970" y="148589"/>
                </a:lnTo>
                <a:lnTo>
                  <a:pt x="261294" y="100949"/>
                </a:lnTo>
                <a:lnTo>
                  <a:pt x="242610" y="60076"/>
                </a:lnTo>
                <a:lnTo>
                  <a:pt x="213928" y="28163"/>
                </a:lnTo>
                <a:lnTo>
                  <a:pt x="177261" y="7406"/>
                </a:lnTo>
                <a:lnTo>
                  <a:pt x="134620" y="0"/>
                </a:lnTo>
                <a:close/>
              </a:path>
            </a:pathLst>
          </a:custGeom>
          <a:solidFill>
            <a:srgbClr val="2D6627"/>
          </a:solidFill>
        </p:spPr>
        <p:txBody>
          <a:bodyPr wrap="square" lIns="0" tIns="0" rIns="0" bIns="0" rtlCol="0"/>
          <a:lstStyle/>
          <a:p>
            <a:endParaRP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Culturing of Stem cells</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pPr algn="just">
              <a:lnSpc>
                <a:spcPct val="150000"/>
              </a:lnSpc>
            </a:pPr>
            <a:r>
              <a:rPr lang="en-US" dirty="0" smtClean="0">
                <a:latin typeface="Times New Roman" pitchFamily="18" charset="0"/>
                <a:cs typeface="Times New Roman" pitchFamily="18" charset="0"/>
              </a:rPr>
              <a:t>The culture conditions and types of media used for stem cell culture depend on the type of stem cell. </a:t>
            </a:r>
          </a:p>
          <a:p>
            <a:pPr algn="just">
              <a:lnSpc>
                <a:spcPct val="150000"/>
              </a:lnSpc>
            </a:pPr>
            <a:r>
              <a:rPr lang="en-US" dirty="0" smtClean="0">
                <a:latin typeface="Times New Roman" pitchFamily="18" charset="0"/>
                <a:cs typeface="Times New Roman" pitchFamily="18" charset="0"/>
              </a:rPr>
              <a:t>There are a wide range of protocols and products available for both maintaining stem cells in an undifferentiated state and for differentiating them into different lineages and cell types.</a:t>
            </a:r>
            <a:endParaRPr lang="en-US"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7450" y="863600"/>
            <a:ext cx="6762115" cy="635000"/>
          </a:xfrm>
          <a:prstGeom prst="rect">
            <a:avLst/>
          </a:prstGeom>
        </p:spPr>
        <p:txBody>
          <a:bodyPr vert="horz" wrap="square" lIns="0" tIns="12700" rIns="0" bIns="0" rtlCol="0">
            <a:spAutoFit/>
          </a:bodyPr>
          <a:lstStyle/>
          <a:p>
            <a:pPr marL="12700">
              <a:lnSpc>
                <a:spcPct val="100000"/>
              </a:lnSpc>
              <a:spcBef>
                <a:spcPts val="100"/>
              </a:spcBef>
            </a:pPr>
            <a:r>
              <a:rPr sz="4000" b="0" spc="-5" dirty="0">
                <a:latin typeface="Times New Roman"/>
                <a:cs typeface="Times New Roman"/>
              </a:rPr>
              <a:t>Cell Culture </a:t>
            </a:r>
            <a:r>
              <a:rPr sz="4000" b="0" spc="-5">
                <a:latin typeface="Times New Roman"/>
                <a:cs typeface="Times New Roman"/>
              </a:rPr>
              <a:t>Techniques </a:t>
            </a:r>
            <a:r>
              <a:rPr sz="4000" b="0" smtClean="0">
                <a:latin typeface="Times New Roman"/>
                <a:cs typeface="Times New Roman"/>
              </a:rPr>
              <a:t>for</a:t>
            </a:r>
            <a:r>
              <a:rPr lang="en-US" spc="-55" dirty="0" smtClean="0">
                <a:latin typeface="Times New Roman"/>
                <a:cs typeface="Times New Roman"/>
              </a:rPr>
              <a:t> E</a:t>
            </a:r>
            <a:r>
              <a:rPr sz="4000" b="0" spc="-10" smtClean="0">
                <a:latin typeface="Times New Roman"/>
                <a:cs typeface="Times New Roman"/>
              </a:rPr>
              <a:t>SC</a:t>
            </a:r>
            <a:endParaRPr sz="4000">
              <a:latin typeface="Times New Roman"/>
              <a:cs typeface="Times New Roman"/>
            </a:endParaRPr>
          </a:p>
        </p:txBody>
      </p:sp>
      <p:sp>
        <p:nvSpPr>
          <p:cNvPr id="3" name="object 3"/>
          <p:cNvSpPr txBox="1"/>
          <p:nvPr/>
        </p:nvSpPr>
        <p:spPr>
          <a:xfrm>
            <a:off x="535940" y="2014220"/>
            <a:ext cx="8021955" cy="3641090"/>
          </a:xfrm>
          <a:prstGeom prst="rect">
            <a:avLst/>
          </a:prstGeom>
        </p:spPr>
        <p:txBody>
          <a:bodyPr vert="horz" wrap="square" lIns="0" tIns="12700" rIns="0" bIns="0" rtlCol="0">
            <a:spAutoFit/>
          </a:bodyPr>
          <a:lstStyle/>
          <a:p>
            <a:pPr marL="355600" marR="1100455" indent="-342900" algn="just">
              <a:lnSpc>
                <a:spcPct val="100000"/>
              </a:lnSpc>
              <a:spcBef>
                <a:spcPts val="100"/>
              </a:spcBef>
              <a:buChar char="•"/>
              <a:tabLst>
                <a:tab pos="355600" algn="l"/>
              </a:tabLst>
            </a:pPr>
            <a:r>
              <a:rPr sz="3200" dirty="0">
                <a:solidFill>
                  <a:srgbClr val="FFFFFF"/>
                </a:solidFill>
                <a:latin typeface="Times New Roman"/>
                <a:cs typeface="Times New Roman"/>
              </a:rPr>
              <a:t>Isolate &amp; </a:t>
            </a:r>
            <a:r>
              <a:rPr sz="3200" spc="-5" dirty="0">
                <a:solidFill>
                  <a:srgbClr val="FFFFFF"/>
                </a:solidFill>
                <a:latin typeface="Times New Roman"/>
                <a:cs typeface="Times New Roman"/>
              </a:rPr>
              <a:t>transfer </a:t>
            </a:r>
            <a:r>
              <a:rPr sz="3200" dirty="0">
                <a:solidFill>
                  <a:srgbClr val="FFFFFF"/>
                </a:solidFill>
                <a:latin typeface="Times New Roman"/>
                <a:cs typeface="Times New Roman"/>
              </a:rPr>
              <a:t>of inner cell </a:t>
            </a:r>
            <a:r>
              <a:rPr sz="3200" spc="-5" dirty="0">
                <a:solidFill>
                  <a:srgbClr val="FFFFFF"/>
                </a:solidFill>
                <a:latin typeface="Times New Roman"/>
                <a:cs typeface="Times New Roman"/>
              </a:rPr>
              <a:t>mass</a:t>
            </a:r>
            <a:r>
              <a:rPr sz="3200" spc="-65" dirty="0">
                <a:solidFill>
                  <a:srgbClr val="FFFFFF"/>
                </a:solidFill>
                <a:latin typeface="Times New Roman"/>
                <a:cs typeface="Times New Roman"/>
              </a:rPr>
              <a:t> </a:t>
            </a:r>
            <a:r>
              <a:rPr sz="3200" dirty="0">
                <a:solidFill>
                  <a:srgbClr val="FFFFFF"/>
                </a:solidFill>
                <a:latin typeface="Times New Roman"/>
                <a:cs typeface="Times New Roman"/>
              </a:rPr>
              <a:t>into  plastic culture </a:t>
            </a:r>
            <a:r>
              <a:rPr sz="3200" spc="-5" dirty="0">
                <a:solidFill>
                  <a:srgbClr val="FFFFFF"/>
                </a:solidFill>
                <a:latin typeface="Times New Roman"/>
                <a:cs typeface="Times New Roman"/>
              </a:rPr>
              <a:t>dish </a:t>
            </a:r>
            <a:r>
              <a:rPr sz="3200" dirty="0">
                <a:solidFill>
                  <a:srgbClr val="FFFFFF"/>
                </a:solidFill>
                <a:latin typeface="Times New Roman"/>
                <a:cs typeface="Times New Roman"/>
              </a:rPr>
              <a:t>that contains culture  </a:t>
            </a:r>
            <a:r>
              <a:rPr sz="3200" spc="-5" dirty="0">
                <a:solidFill>
                  <a:srgbClr val="FFFFFF"/>
                </a:solidFill>
                <a:latin typeface="Times New Roman"/>
                <a:cs typeface="Times New Roman"/>
              </a:rPr>
              <a:t>medium</a:t>
            </a:r>
            <a:endParaRPr sz="3200">
              <a:latin typeface="Times New Roman"/>
              <a:cs typeface="Times New Roman"/>
            </a:endParaRPr>
          </a:p>
          <a:p>
            <a:pPr marL="355600" indent="-342900" algn="just">
              <a:lnSpc>
                <a:spcPct val="100000"/>
              </a:lnSpc>
              <a:spcBef>
                <a:spcPts val="790"/>
              </a:spcBef>
              <a:buChar char="•"/>
              <a:tabLst>
                <a:tab pos="354965" algn="l"/>
                <a:tab pos="355600" algn="l"/>
              </a:tabLst>
            </a:pPr>
            <a:r>
              <a:rPr sz="3200" dirty="0">
                <a:solidFill>
                  <a:srgbClr val="FFFFFF"/>
                </a:solidFill>
                <a:latin typeface="Times New Roman"/>
                <a:cs typeface="Times New Roman"/>
              </a:rPr>
              <a:t>Cells divide and spread over the</a:t>
            </a:r>
            <a:r>
              <a:rPr sz="3200" spc="5" dirty="0">
                <a:solidFill>
                  <a:srgbClr val="FFFFFF"/>
                </a:solidFill>
                <a:latin typeface="Times New Roman"/>
                <a:cs typeface="Times New Roman"/>
              </a:rPr>
              <a:t> </a:t>
            </a:r>
            <a:r>
              <a:rPr sz="3200" dirty="0">
                <a:solidFill>
                  <a:srgbClr val="FFFFFF"/>
                </a:solidFill>
                <a:latin typeface="Times New Roman"/>
                <a:cs typeface="Times New Roman"/>
              </a:rPr>
              <a:t>dish</a:t>
            </a:r>
            <a:endParaRPr sz="3200">
              <a:latin typeface="Times New Roman"/>
              <a:cs typeface="Times New Roman"/>
            </a:endParaRPr>
          </a:p>
          <a:p>
            <a:pPr marL="355600" marR="5080" indent="-342900" algn="just">
              <a:lnSpc>
                <a:spcPct val="100000"/>
              </a:lnSpc>
              <a:spcBef>
                <a:spcPts val="800"/>
              </a:spcBef>
              <a:buChar char="•"/>
              <a:tabLst>
                <a:tab pos="354965" algn="l"/>
                <a:tab pos="355600" algn="l"/>
              </a:tabLst>
            </a:pPr>
            <a:r>
              <a:rPr sz="3200" dirty="0">
                <a:solidFill>
                  <a:srgbClr val="FFFFFF"/>
                </a:solidFill>
                <a:latin typeface="Times New Roman"/>
                <a:cs typeface="Times New Roman"/>
              </a:rPr>
              <a:t>Inner </a:t>
            </a:r>
            <a:r>
              <a:rPr sz="3200" spc="-5" dirty="0">
                <a:solidFill>
                  <a:srgbClr val="FFFFFF"/>
                </a:solidFill>
                <a:latin typeface="Times New Roman"/>
                <a:cs typeface="Times New Roman"/>
              </a:rPr>
              <a:t>surface </a:t>
            </a:r>
            <a:r>
              <a:rPr sz="3200" dirty="0">
                <a:solidFill>
                  <a:srgbClr val="FFFFFF"/>
                </a:solidFill>
                <a:latin typeface="Times New Roman"/>
                <a:cs typeface="Times New Roman"/>
              </a:rPr>
              <a:t>of culture </a:t>
            </a:r>
            <a:r>
              <a:rPr sz="3200" spc="-5" dirty="0">
                <a:solidFill>
                  <a:srgbClr val="FFFFFF"/>
                </a:solidFill>
                <a:latin typeface="Times New Roman"/>
                <a:cs typeface="Times New Roman"/>
              </a:rPr>
              <a:t>dish </a:t>
            </a:r>
            <a:r>
              <a:rPr sz="3200" dirty="0">
                <a:solidFill>
                  <a:srgbClr val="FFFFFF"/>
                </a:solidFill>
                <a:latin typeface="Times New Roman"/>
                <a:cs typeface="Times New Roman"/>
              </a:rPr>
              <a:t>is typically coated  with </a:t>
            </a:r>
            <a:r>
              <a:rPr sz="3200" spc="-5" dirty="0">
                <a:solidFill>
                  <a:srgbClr val="FFFFFF"/>
                </a:solidFill>
                <a:latin typeface="Times New Roman"/>
                <a:cs typeface="Times New Roman"/>
              </a:rPr>
              <a:t>mouse </a:t>
            </a:r>
            <a:r>
              <a:rPr sz="3200" dirty="0">
                <a:solidFill>
                  <a:srgbClr val="FFFFFF"/>
                </a:solidFill>
                <a:latin typeface="Times New Roman"/>
                <a:cs typeface="Times New Roman"/>
              </a:rPr>
              <a:t>embryonic skin cells that have  been treated so they </a:t>
            </a:r>
            <a:r>
              <a:rPr sz="3200" spc="-5" dirty="0">
                <a:solidFill>
                  <a:srgbClr val="FFFFFF"/>
                </a:solidFill>
                <a:latin typeface="Times New Roman"/>
                <a:cs typeface="Times New Roman"/>
              </a:rPr>
              <a:t>will </a:t>
            </a:r>
            <a:r>
              <a:rPr sz="3200">
                <a:solidFill>
                  <a:srgbClr val="FFFFFF"/>
                </a:solidFill>
                <a:latin typeface="Times New Roman"/>
                <a:cs typeface="Times New Roman"/>
              </a:rPr>
              <a:t>not</a:t>
            </a:r>
            <a:r>
              <a:rPr sz="3200" spc="35">
                <a:solidFill>
                  <a:srgbClr val="FFFFFF"/>
                </a:solidFill>
                <a:latin typeface="Times New Roman"/>
                <a:cs typeface="Times New Roman"/>
              </a:rPr>
              <a:t> </a:t>
            </a:r>
            <a:r>
              <a:rPr sz="3200" smtClean="0">
                <a:solidFill>
                  <a:srgbClr val="FFFFFF"/>
                </a:solidFill>
                <a:latin typeface="Times New Roman"/>
                <a:cs typeface="Times New Roman"/>
              </a:rPr>
              <a:t>divide</a:t>
            </a:r>
            <a:r>
              <a:rPr lang="en-US" sz="3200" dirty="0" smtClean="0">
                <a:solidFill>
                  <a:srgbClr val="FFFFFF"/>
                </a:solidFill>
                <a:latin typeface="Times New Roman"/>
                <a:cs typeface="Times New Roman"/>
              </a:rPr>
              <a:t>.</a:t>
            </a:r>
            <a:endParaRPr sz="32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 result for types of signals for cell differentiation"/>
          <p:cNvPicPr>
            <a:picLocks noChangeAspect="1" noChangeArrowheads="1"/>
          </p:cNvPicPr>
          <p:nvPr/>
        </p:nvPicPr>
        <p:blipFill>
          <a:blip r:embed="rId2"/>
          <a:srcRect t="25974"/>
          <a:stretch>
            <a:fillRect/>
          </a:stretch>
        </p:blipFill>
        <p:spPr bwMode="auto">
          <a:xfrm>
            <a:off x="457200" y="838200"/>
            <a:ext cx="8382000" cy="5105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695959"/>
            <a:ext cx="8084820" cy="5581650"/>
          </a:xfrm>
          <a:prstGeom prst="rect">
            <a:avLst/>
          </a:prstGeom>
        </p:spPr>
        <p:txBody>
          <a:bodyPr vert="horz" wrap="square" lIns="0" tIns="63500" rIns="0" bIns="0" rtlCol="0">
            <a:spAutoFit/>
          </a:bodyPr>
          <a:lstStyle/>
          <a:p>
            <a:pPr marL="355600" indent="-342900">
              <a:lnSpc>
                <a:spcPct val="100000"/>
              </a:lnSpc>
              <a:spcBef>
                <a:spcPts val="500"/>
              </a:spcBef>
              <a:buChar char="•"/>
              <a:tabLst>
                <a:tab pos="354965" algn="l"/>
                <a:tab pos="355600" algn="l"/>
              </a:tabLst>
            </a:pPr>
            <a:r>
              <a:rPr sz="3200" spc="-5" dirty="0">
                <a:solidFill>
                  <a:srgbClr val="FFFFFF"/>
                </a:solidFill>
                <a:latin typeface="Times New Roman"/>
                <a:cs typeface="Times New Roman"/>
              </a:rPr>
              <a:t>This </a:t>
            </a:r>
            <a:r>
              <a:rPr sz="3200" dirty="0">
                <a:solidFill>
                  <a:srgbClr val="FFFFFF"/>
                </a:solidFill>
                <a:latin typeface="Times New Roman"/>
                <a:cs typeface="Times New Roman"/>
              </a:rPr>
              <a:t>coating is called a FEEDER</a:t>
            </a:r>
            <a:r>
              <a:rPr sz="3200" spc="-10" dirty="0">
                <a:solidFill>
                  <a:srgbClr val="FFFFFF"/>
                </a:solidFill>
                <a:latin typeface="Times New Roman"/>
                <a:cs typeface="Times New Roman"/>
              </a:rPr>
              <a:t> </a:t>
            </a:r>
            <a:r>
              <a:rPr sz="3200" dirty="0">
                <a:solidFill>
                  <a:srgbClr val="FFFFFF"/>
                </a:solidFill>
                <a:latin typeface="Times New Roman"/>
                <a:cs typeface="Times New Roman"/>
              </a:rPr>
              <a:t>LAYER</a:t>
            </a:r>
            <a:endParaRPr sz="3200">
              <a:latin typeface="Times New Roman"/>
              <a:cs typeface="Times New Roman"/>
            </a:endParaRPr>
          </a:p>
          <a:p>
            <a:pPr marL="755650" marR="182880" lvl="1" indent="-285750">
              <a:lnSpc>
                <a:spcPts val="3030"/>
              </a:lnSpc>
              <a:spcBef>
                <a:spcPts val="725"/>
              </a:spcBef>
              <a:buChar char="–"/>
              <a:tabLst>
                <a:tab pos="755650" algn="l"/>
              </a:tabLst>
            </a:pPr>
            <a:r>
              <a:rPr sz="2800" spc="-5" dirty="0">
                <a:solidFill>
                  <a:srgbClr val="FFFFFF"/>
                </a:solidFill>
                <a:latin typeface="Times New Roman"/>
                <a:cs typeface="Times New Roman"/>
              </a:rPr>
              <a:t>Feeder cells </a:t>
            </a:r>
            <a:r>
              <a:rPr sz="2800" dirty="0">
                <a:solidFill>
                  <a:srgbClr val="FFFFFF"/>
                </a:solidFill>
                <a:latin typeface="Times New Roman"/>
                <a:cs typeface="Times New Roman"/>
              </a:rPr>
              <a:t>provide ES </a:t>
            </a:r>
            <a:r>
              <a:rPr sz="2800" spc="-5" dirty="0">
                <a:solidFill>
                  <a:srgbClr val="FFFFFF"/>
                </a:solidFill>
                <a:latin typeface="Times New Roman"/>
                <a:cs typeface="Times New Roman"/>
              </a:rPr>
              <a:t>cells with </a:t>
            </a:r>
            <a:r>
              <a:rPr sz="2800" dirty="0">
                <a:solidFill>
                  <a:srgbClr val="FFFFFF"/>
                </a:solidFill>
                <a:latin typeface="Times New Roman"/>
                <a:cs typeface="Times New Roman"/>
              </a:rPr>
              <a:t>a </a:t>
            </a:r>
            <a:r>
              <a:rPr sz="2800" spc="-5" dirty="0">
                <a:solidFill>
                  <a:srgbClr val="FFFFFF"/>
                </a:solidFill>
                <a:latin typeface="Times New Roman"/>
                <a:cs typeface="Times New Roman"/>
              </a:rPr>
              <a:t>sticky surface  for</a:t>
            </a:r>
            <a:r>
              <a:rPr sz="2800" dirty="0">
                <a:solidFill>
                  <a:srgbClr val="FFFFFF"/>
                </a:solidFill>
                <a:latin typeface="Times New Roman"/>
                <a:cs typeface="Times New Roman"/>
              </a:rPr>
              <a:t> </a:t>
            </a:r>
            <a:r>
              <a:rPr sz="2800" spc="-10" dirty="0">
                <a:solidFill>
                  <a:srgbClr val="FFFFFF"/>
                </a:solidFill>
                <a:latin typeface="Times New Roman"/>
                <a:cs typeface="Times New Roman"/>
              </a:rPr>
              <a:t>attachment</a:t>
            </a:r>
            <a:endParaRPr sz="2800">
              <a:latin typeface="Times New Roman"/>
              <a:cs typeface="Times New Roman"/>
            </a:endParaRPr>
          </a:p>
          <a:p>
            <a:pPr marL="755650" lvl="1" indent="-285750">
              <a:lnSpc>
                <a:spcPct val="100000"/>
              </a:lnSpc>
              <a:spcBef>
                <a:spcPts val="305"/>
              </a:spcBef>
              <a:buChar char="–"/>
              <a:tabLst>
                <a:tab pos="755650" algn="l"/>
              </a:tabLst>
            </a:pPr>
            <a:r>
              <a:rPr sz="2800" spc="-5" dirty="0">
                <a:solidFill>
                  <a:srgbClr val="FFFFFF"/>
                </a:solidFill>
                <a:latin typeface="Times New Roman"/>
                <a:cs typeface="Times New Roman"/>
              </a:rPr>
              <a:t>Feeder cells release nutrients</a:t>
            </a:r>
            <a:endParaRPr sz="2800">
              <a:latin typeface="Times New Roman"/>
              <a:cs typeface="Times New Roman"/>
            </a:endParaRPr>
          </a:p>
          <a:p>
            <a:pPr marL="355600" marR="638175" indent="-342900">
              <a:lnSpc>
                <a:spcPts val="3450"/>
              </a:lnSpc>
              <a:spcBef>
                <a:spcPts val="860"/>
              </a:spcBef>
              <a:buChar char="•"/>
              <a:tabLst>
                <a:tab pos="354965" algn="l"/>
                <a:tab pos="355600" algn="l"/>
              </a:tabLst>
            </a:pPr>
            <a:r>
              <a:rPr sz="3200" dirty="0">
                <a:solidFill>
                  <a:srgbClr val="FFFFFF"/>
                </a:solidFill>
                <a:latin typeface="Times New Roman"/>
                <a:cs typeface="Times New Roman"/>
              </a:rPr>
              <a:t>Recent discovery: </a:t>
            </a:r>
            <a:r>
              <a:rPr sz="3200" spc="-5" dirty="0">
                <a:solidFill>
                  <a:srgbClr val="FFFFFF"/>
                </a:solidFill>
                <a:latin typeface="Times New Roman"/>
                <a:cs typeface="Times New Roman"/>
              </a:rPr>
              <a:t>methods for </a:t>
            </a:r>
            <a:r>
              <a:rPr sz="3200" dirty="0">
                <a:solidFill>
                  <a:srgbClr val="FFFFFF"/>
                </a:solidFill>
                <a:latin typeface="Times New Roman"/>
                <a:cs typeface="Times New Roman"/>
              </a:rPr>
              <a:t>growing  embryonic </a:t>
            </a:r>
            <a:r>
              <a:rPr sz="3200" spc="-5" dirty="0">
                <a:solidFill>
                  <a:srgbClr val="FFFFFF"/>
                </a:solidFill>
                <a:latin typeface="Times New Roman"/>
                <a:cs typeface="Times New Roman"/>
              </a:rPr>
              <a:t>stem </a:t>
            </a:r>
            <a:r>
              <a:rPr sz="3200" dirty="0">
                <a:solidFill>
                  <a:srgbClr val="FFFFFF"/>
                </a:solidFill>
                <a:latin typeface="Times New Roman"/>
                <a:cs typeface="Times New Roman"/>
              </a:rPr>
              <a:t>cells without </a:t>
            </a:r>
            <a:r>
              <a:rPr sz="3200" spc="-5" dirty="0">
                <a:solidFill>
                  <a:srgbClr val="FFFFFF"/>
                </a:solidFill>
                <a:latin typeface="Times New Roman"/>
                <a:cs typeface="Times New Roman"/>
              </a:rPr>
              <a:t>mouse </a:t>
            </a:r>
            <a:r>
              <a:rPr sz="3200" dirty="0">
                <a:solidFill>
                  <a:srgbClr val="FFFFFF"/>
                </a:solidFill>
                <a:latin typeface="Times New Roman"/>
                <a:cs typeface="Times New Roman"/>
              </a:rPr>
              <a:t>feeder  cells</a:t>
            </a:r>
            <a:endParaRPr sz="3200">
              <a:latin typeface="Times New Roman"/>
              <a:cs typeface="Times New Roman"/>
            </a:endParaRPr>
          </a:p>
          <a:p>
            <a:pPr marL="755650" marR="596265" lvl="1" indent="-285750">
              <a:lnSpc>
                <a:spcPts val="3020"/>
              </a:lnSpc>
              <a:spcBef>
                <a:spcPts val="695"/>
              </a:spcBef>
              <a:buChar char="–"/>
              <a:tabLst>
                <a:tab pos="755650" algn="l"/>
              </a:tabLst>
            </a:pPr>
            <a:r>
              <a:rPr sz="2800" spc="-5" dirty="0">
                <a:solidFill>
                  <a:srgbClr val="FFFFFF"/>
                </a:solidFill>
                <a:latin typeface="Times New Roman"/>
                <a:cs typeface="Times New Roman"/>
              </a:rPr>
              <a:t>Significance </a:t>
            </a:r>
            <a:r>
              <a:rPr sz="2800" dirty="0">
                <a:solidFill>
                  <a:srgbClr val="FFFFFF"/>
                </a:solidFill>
                <a:latin typeface="Times New Roman"/>
                <a:cs typeface="Times New Roman"/>
              </a:rPr>
              <a:t>– </a:t>
            </a:r>
            <a:r>
              <a:rPr sz="2800" spc="-5" dirty="0">
                <a:solidFill>
                  <a:srgbClr val="FFFFFF"/>
                </a:solidFill>
                <a:latin typeface="Times New Roman"/>
                <a:cs typeface="Times New Roman"/>
              </a:rPr>
              <a:t>eliminate infection </a:t>
            </a:r>
            <a:r>
              <a:rPr sz="2800" dirty="0">
                <a:solidFill>
                  <a:srgbClr val="FFFFFF"/>
                </a:solidFill>
                <a:latin typeface="Times New Roman"/>
                <a:cs typeface="Times New Roman"/>
              </a:rPr>
              <a:t>by viruses</a:t>
            </a:r>
            <a:r>
              <a:rPr sz="2800" spc="-55" dirty="0">
                <a:solidFill>
                  <a:srgbClr val="FFFFFF"/>
                </a:solidFill>
                <a:latin typeface="Times New Roman"/>
                <a:cs typeface="Times New Roman"/>
              </a:rPr>
              <a:t> </a:t>
            </a:r>
            <a:r>
              <a:rPr sz="2800" dirty="0">
                <a:solidFill>
                  <a:srgbClr val="FFFFFF"/>
                </a:solidFill>
                <a:latin typeface="Times New Roman"/>
                <a:cs typeface="Times New Roman"/>
              </a:rPr>
              <a:t>or  </a:t>
            </a:r>
            <a:r>
              <a:rPr sz="2800" spc="-5" dirty="0">
                <a:solidFill>
                  <a:srgbClr val="FFFFFF"/>
                </a:solidFill>
                <a:latin typeface="Times New Roman"/>
                <a:cs typeface="Times New Roman"/>
              </a:rPr>
              <a:t>other mouse</a:t>
            </a:r>
            <a:r>
              <a:rPr sz="2800" spc="-25" dirty="0">
                <a:solidFill>
                  <a:srgbClr val="FFFFFF"/>
                </a:solidFill>
                <a:latin typeface="Times New Roman"/>
                <a:cs typeface="Times New Roman"/>
              </a:rPr>
              <a:t> </a:t>
            </a:r>
            <a:r>
              <a:rPr sz="2800" spc="-5" dirty="0">
                <a:solidFill>
                  <a:srgbClr val="FFFFFF"/>
                </a:solidFill>
                <a:latin typeface="Times New Roman"/>
                <a:cs typeface="Times New Roman"/>
              </a:rPr>
              <a:t>molecules</a:t>
            </a:r>
            <a:endParaRPr sz="2800">
              <a:latin typeface="Times New Roman"/>
              <a:cs typeface="Times New Roman"/>
            </a:endParaRPr>
          </a:p>
          <a:p>
            <a:pPr marL="355600" marR="5080" indent="-342900">
              <a:lnSpc>
                <a:spcPts val="3450"/>
              </a:lnSpc>
              <a:spcBef>
                <a:spcPts val="815"/>
              </a:spcBef>
              <a:buChar char="•"/>
              <a:tabLst>
                <a:tab pos="354965" algn="l"/>
                <a:tab pos="355600" algn="l"/>
              </a:tabLst>
            </a:pPr>
            <a:r>
              <a:rPr sz="3200" spc="-5" dirty="0">
                <a:solidFill>
                  <a:srgbClr val="FFFFFF"/>
                </a:solidFill>
                <a:latin typeface="Times New Roman"/>
                <a:cs typeface="Times New Roman"/>
              </a:rPr>
              <a:t>ES </a:t>
            </a:r>
            <a:r>
              <a:rPr sz="3200" dirty="0">
                <a:solidFill>
                  <a:srgbClr val="FFFFFF"/>
                </a:solidFill>
                <a:latin typeface="Times New Roman"/>
                <a:cs typeface="Times New Roman"/>
              </a:rPr>
              <a:t>cells </a:t>
            </a:r>
            <a:r>
              <a:rPr sz="3200" spc="-5" dirty="0">
                <a:solidFill>
                  <a:srgbClr val="FFFFFF"/>
                </a:solidFill>
                <a:latin typeface="Times New Roman"/>
                <a:cs typeface="Times New Roman"/>
              </a:rPr>
              <a:t>are </a:t>
            </a:r>
            <a:r>
              <a:rPr sz="3200" dirty="0">
                <a:solidFill>
                  <a:srgbClr val="FFFFFF"/>
                </a:solidFill>
                <a:latin typeface="Times New Roman"/>
                <a:cs typeface="Times New Roman"/>
              </a:rPr>
              <a:t>removed gently and plated into  several </a:t>
            </a:r>
            <a:r>
              <a:rPr sz="3200" spc="-5" dirty="0">
                <a:solidFill>
                  <a:srgbClr val="FFFFFF"/>
                </a:solidFill>
                <a:latin typeface="Times New Roman"/>
                <a:cs typeface="Times New Roman"/>
              </a:rPr>
              <a:t>different </a:t>
            </a:r>
            <a:r>
              <a:rPr sz="3200" dirty="0">
                <a:solidFill>
                  <a:srgbClr val="FFFFFF"/>
                </a:solidFill>
                <a:latin typeface="Times New Roman"/>
                <a:cs typeface="Times New Roman"/>
              </a:rPr>
              <a:t>culture plates </a:t>
            </a:r>
            <a:r>
              <a:rPr sz="3200" spc="-5" dirty="0">
                <a:solidFill>
                  <a:srgbClr val="FFFFFF"/>
                </a:solidFill>
                <a:latin typeface="Times New Roman"/>
                <a:cs typeface="Times New Roman"/>
              </a:rPr>
              <a:t>before </a:t>
            </a:r>
            <a:r>
              <a:rPr sz="3200" dirty="0">
                <a:solidFill>
                  <a:srgbClr val="FFFFFF"/>
                </a:solidFill>
                <a:latin typeface="Times New Roman"/>
                <a:cs typeface="Times New Roman"/>
              </a:rPr>
              <a:t>crowding  occurs</a:t>
            </a:r>
            <a:endParaRPr sz="320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Feeder Cell Layers</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486400"/>
          </a:xfrm>
        </p:spPr>
        <p:txBody>
          <a:bodyPr>
            <a:normAutofit fontScale="85000" lnSpcReduction="10000"/>
          </a:bodyPr>
          <a:lstStyle/>
          <a:p>
            <a:pPr algn="just">
              <a:lnSpc>
                <a:spcPct val="170000"/>
              </a:lnSpc>
            </a:pPr>
            <a:r>
              <a:rPr lang="en-US" dirty="0" smtClean="0">
                <a:latin typeface="Times New Roman" pitchFamily="18" charset="0"/>
                <a:cs typeface="Times New Roman" pitchFamily="18" charset="0"/>
              </a:rPr>
              <a:t>All the  ESC cultures are maintained on feeder cell layers. </a:t>
            </a:r>
          </a:p>
          <a:p>
            <a:pPr algn="just">
              <a:lnSpc>
                <a:spcPct val="170000"/>
              </a:lnSpc>
            </a:pPr>
            <a:r>
              <a:rPr lang="en-US" dirty="0" smtClean="0">
                <a:latin typeface="Times New Roman" pitchFamily="18" charset="0"/>
                <a:cs typeface="Times New Roman" pitchFamily="18" charset="0"/>
              </a:rPr>
              <a:t>Inactivated mouse embryonic fibroblasts (MEFs) were used as feeder layers that provide factors and a substrate that allow ESCs to grow and divide. </a:t>
            </a:r>
          </a:p>
          <a:p>
            <a:pPr algn="just">
              <a:lnSpc>
                <a:spcPct val="170000"/>
              </a:lnSpc>
            </a:pPr>
            <a:r>
              <a:rPr lang="en-US" dirty="0" smtClean="0">
                <a:latin typeface="Times New Roman" pitchFamily="18" charset="0"/>
                <a:cs typeface="Times New Roman" pitchFamily="18" charset="0"/>
              </a:rPr>
              <a:t>There are several problems associated with MEFs, including the potential for the introduction of mouse-derived infectious agents, undesirable protein transfer.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914400" y="1219200"/>
            <a:ext cx="7772400" cy="5105400"/>
          </a:xfrm>
        </p:spPr>
        <p:txBody>
          <a:bodyPr>
            <a:noAutofit/>
          </a:bodyPr>
          <a:lstStyle/>
          <a:p>
            <a:pPr algn="just">
              <a:lnSpc>
                <a:spcPct val="150000"/>
              </a:lnSpc>
            </a:pPr>
            <a:r>
              <a:rPr lang="en-US" sz="2400" dirty="0" smtClean="0">
                <a:latin typeface="Times New Roman" pitchFamily="18" charset="0"/>
                <a:cs typeface="Times New Roman" pitchFamily="18" charset="0"/>
              </a:rPr>
              <a:t>MEFs can either be purchased or freshly generated in the lab. </a:t>
            </a:r>
          </a:p>
          <a:p>
            <a:pPr algn="just">
              <a:lnSpc>
                <a:spcPct val="150000"/>
              </a:lnSpc>
            </a:pPr>
            <a:r>
              <a:rPr lang="en-US" sz="2400" dirty="0" smtClean="0">
                <a:latin typeface="Times New Roman" pitchFamily="18" charset="0"/>
                <a:cs typeface="Times New Roman" pitchFamily="18" charset="0"/>
              </a:rPr>
              <a:t>Fibroblasts from ~14–15-day-old fetal mice are cultured and expanded for 3–4 days. </a:t>
            </a:r>
          </a:p>
          <a:p>
            <a:pPr algn="just">
              <a:lnSpc>
                <a:spcPct val="150000"/>
              </a:lnSpc>
            </a:pPr>
            <a:r>
              <a:rPr lang="en-US" sz="2400" dirty="0" smtClean="0">
                <a:latin typeface="Times New Roman" pitchFamily="18" charset="0"/>
                <a:cs typeface="Times New Roman" pitchFamily="18" charset="0"/>
              </a:rPr>
              <a:t>To be used as a feeder layer, MEFs must be </a:t>
            </a:r>
            <a:r>
              <a:rPr lang="en-US" sz="2400" dirty="0" err="1" smtClean="0">
                <a:latin typeface="Times New Roman" pitchFamily="18" charset="0"/>
                <a:cs typeface="Times New Roman" pitchFamily="18" charset="0"/>
              </a:rPr>
              <a:t>mitotically</a:t>
            </a:r>
            <a:r>
              <a:rPr lang="en-US" sz="2400" dirty="0" smtClean="0">
                <a:latin typeface="Times New Roman" pitchFamily="18" charset="0"/>
                <a:cs typeface="Times New Roman" pitchFamily="18" charset="0"/>
              </a:rPr>
              <a:t> inactivated, either by irradiation with UV light or incubation with </a:t>
            </a:r>
            <a:r>
              <a:rPr lang="en-US" sz="2400" dirty="0" err="1" smtClean="0">
                <a:latin typeface="Times New Roman" pitchFamily="18" charset="0"/>
                <a:cs typeface="Times New Roman" pitchFamily="18" charset="0"/>
              </a:rPr>
              <a:t>mitomycin</a:t>
            </a:r>
            <a:r>
              <a:rPr lang="en-US" sz="2400" dirty="0" smtClean="0">
                <a:latin typeface="Times New Roman" pitchFamily="18" charset="0"/>
                <a:cs typeface="Times New Roman" pitchFamily="18" charset="0"/>
              </a:rPr>
              <a:t> C.</a:t>
            </a:r>
          </a:p>
          <a:p>
            <a:pPr algn="just">
              <a:lnSpc>
                <a:spcPct val="150000"/>
              </a:lnSpc>
            </a:pPr>
            <a:r>
              <a:rPr lang="en-US" sz="2400" dirty="0" smtClean="0">
                <a:latin typeface="Times New Roman" pitchFamily="18" charset="0"/>
                <a:cs typeface="Times New Roman" pitchFamily="18" charset="0"/>
              </a:rPr>
              <a:t>Stocks of MEF cells can be frozen either before or after inactivation.</a:t>
            </a:r>
          </a:p>
          <a:p>
            <a:pPr>
              <a:lnSpc>
                <a:spcPct val="150000"/>
              </a:lnSpc>
            </a:pP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524000" y="1600200"/>
            <a:ext cx="5638800" cy="452596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itchFamily="18" charset="0"/>
                <a:cs typeface="Times New Roman" pitchFamily="18" charset="0"/>
              </a:rPr>
              <a:t>Feeder-free culture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181600"/>
          </a:xfrm>
        </p:spPr>
        <p:txBody>
          <a:bodyPr>
            <a:normAutofit/>
          </a:bodyPr>
          <a:lstStyle/>
          <a:p>
            <a:pPr algn="just">
              <a:lnSpc>
                <a:spcPct val="150000"/>
              </a:lnSpc>
            </a:pPr>
            <a:r>
              <a:rPr lang="en-US" dirty="0" smtClean="0">
                <a:latin typeface="Times New Roman" pitchFamily="18" charset="0"/>
                <a:cs typeface="Times New Roman" pitchFamily="18" charset="0"/>
              </a:rPr>
              <a:t>There are two types of feeder cell-free media: defined media and conditioned media. </a:t>
            </a:r>
          </a:p>
          <a:p>
            <a:pPr algn="just">
              <a:lnSpc>
                <a:spcPct val="150000"/>
              </a:lnSpc>
            </a:pPr>
            <a:r>
              <a:rPr lang="en-US" dirty="0" smtClean="0">
                <a:latin typeface="Times New Roman" pitchFamily="18" charset="0"/>
                <a:cs typeface="Times New Roman" pitchFamily="18" charset="0"/>
              </a:rPr>
              <a:t>These media will support the growth of stem cells and contain factors that inhibit differentiation. </a:t>
            </a:r>
          </a:p>
          <a:p>
            <a:pPr algn="just">
              <a:lnSpc>
                <a:spcPct val="150000"/>
              </a:lnSpc>
            </a:pPr>
            <a:r>
              <a:rPr lang="en-US" dirty="0" smtClean="0">
                <a:latin typeface="Times New Roman" pitchFamily="18" charset="0"/>
                <a:cs typeface="Times New Roman" pitchFamily="18" charset="0"/>
              </a:rPr>
              <a:t>The components of the media and the supplements vary depending on the type of stem </a:t>
            </a:r>
            <a:r>
              <a:rPr lang="en-US" dirty="0" smtClean="0">
                <a:latin typeface="Times New Roman" pitchFamily="18" charset="0"/>
                <a:cs typeface="Times New Roman" pitchFamily="18" charset="0"/>
              </a:rPr>
              <a:t>cell.</a:t>
            </a:r>
            <a:endParaRPr lang="en-US"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Defined medium</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pPr algn="just">
              <a:lnSpc>
                <a:spcPct val="150000"/>
              </a:lnSpc>
            </a:pPr>
            <a:r>
              <a:rPr lang="en-US" sz="2400" dirty="0" smtClean="0">
                <a:latin typeface="Times New Roman" pitchFamily="18" charset="0"/>
                <a:cs typeface="Times New Roman" pitchFamily="18" charset="0"/>
              </a:rPr>
              <a:t>Defined medium is a serum-free medium that has been supplemented with recombinant growth factors and other molecules that are required to support the growth and pluripotency of cells.</a:t>
            </a:r>
          </a:p>
          <a:p>
            <a:pPr algn="just">
              <a:lnSpc>
                <a:spcPct val="150000"/>
              </a:lnSpc>
            </a:pPr>
            <a:r>
              <a:rPr lang="en-US" sz="2400" dirty="0" smtClean="0">
                <a:latin typeface="Times New Roman" pitchFamily="18" charset="0"/>
                <a:cs typeface="Times New Roman" pitchFamily="18" charset="0"/>
              </a:rPr>
              <a:t>Media formulated for stem cell culture often contain factors such as leukemia inhibitory factor and bone morphogenetic protein to prevent differentiation. </a:t>
            </a:r>
          </a:p>
          <a:p>
            <a:pPr algn="just">
              <a:lnSpc>
                <a:spcPct val="150000"/>
              </a:lnSpc>
            </a:pPr>
            <a:r>
              <a:rPr lang="en-US" sz="2400" dirty="0" smtClean="0">
                <a:latin typeface="Times New Roman" pitchFamily="18" charset="0"/>
                <a:cs typeface="Times New Roman" pitchFamily="18" charset="0"/>
              </a:rPr>
              <a:t>Some defined media for human cell culture may contain bovine serum albumin (BSA).</a:t>
            </a:r>
            <a:endParaRPr lang="en-US" sz="24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Conditioned medium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105400"/>
          </a:xfrm>
        </p:spPr>
        <p:txBody>
          <a:bodyPr>
            <a:normAutofit fontScale="70000" lnSpcReduction="20000"/>
          </a:bodyPr>
          <a:lstStyle/>
          <a:p>
            <a:pPr algn="just">
              <a:lnSpc>
                <a:spcPct val="160000"/>
              </a:lnSpc>
            </a:pPr>
            <a:r>
              <a:rPr lang="en-US" sz="2800" dirty="0" smtClean="0">
                <a:latin typeface="Times New Roman" pitchFamily="18" charset="0"/>
                <a:cs typeface="Times New Roman" pitchFamily="18" charset="0"/>
              </a:rPr>
              <a:t>Cells in culture secrete factors into the media that support cell growth. </a:t>
            </a:r>
          </a:p>
          <a:p>
            <a:pPr algn="just">
              <a:lnSpc>
                <a:spcPct val="160000"/>
              </a:lnSpc>
            </a:pPr>
            <a:r>
              <a:rPr lang="en-US" sz="2800" dirty="0" smtClean="0">
                <a:latin typeface="Times New Roman" pitchFamily="18" charset="0"/>
                <a:cs typeface="Times New Roman" pitchFamily="18" charset="0"/>
              </a:rPr>
              <a:t>After cells have grown and divided for a period of time, the media are removed. </a:t>
            </a:r>
          </a:p>
          <a:p>
            <a:pPr algn="just">
              <a:lnSpc>
                <a:spcPct val="160000"/>
              </a:lnSpc>
            </a:pPr>
            <a:r>
              <a:rPr lang="en-US" sz="2800" dirty="0" smtClean="0">
                <a:latin typeface="Times New Roman" pitchFamily="18" charset="0"/>
                <a:cs typeface="Times New Roman" pitchFamily="18" charset="0"/>
              </a:rPr>
              <a:t>This </a:t>
            </a:r>
            <a:r>
              <a:rPr lang="en-US" sz="2800" b="1" dirty="0" smtClean="0">
                <a:latin typeface="Times New Roman" pitchFamily="18" charset="0"/>
                <a:cs typeface="Times New Roman" pitchFamily="18" charset="0"/>
              </a:rPr>
              <a:t>conditioned media </a:t>
            </a:r>
            <a:r>
              <a:rPr lang="en-US" sz="2800" dirty="0" smtClean="0">
                <a:latin typeface="Times New Roman" pitchFamily="18" charset="0"/>
                <a:cs typeface="Times New Roman" pitchFamily="18" charset="0"/>
              </a:rPr>
              <a:t>can then be used as a supplement along with fresh media.</a:t>
            </a:r>
          </a:p>
          <a:p>
            <a:pPr algn="just">
              <a:lnSpc>
                <a:spcPct val="160000"/>
              </a:lnSpc>
            </a:pPr>
            <a:r>
              <a:rPr lang="en-US" sz="2800" dirty="0" smtClean="0">
                <a:latin typeface="Times New Roman" pitchFamily="18" charset="0"/>
                <a:cs typeface="Times New Roman" pitchFamily="18" charset="0"/>
              </a:rPr>
              <a:t>An advantage of conditioned media is that they contain more factors than defined media.</a:t>
            </a:r>
          </a:p>
          <a:p>
            <a:pPr algn="just">
              <a:lnSpc>
                <a:spcPct val="160000"/>
              </a:lnSpc>
            </a:pPr>
            <a:r>
              <a:rPr lang="en-US" sz="2800" dirty="0" smtClean="0">
                <a:latin typeface="Times New Roman" pitchFamily="18" charset="0"/>
                <a:cs typeface="Times New Roman" pitchFamily="18" charset="0"/>
              </a:rPr>
              <a:t>The disadvantage is that the contamination with virus. </a:t>
            </a:r>
          </a:p>
          <a:p>
            <a:pPr algn="just">
              <a:lnSpc>
                <a:spcPct val="160000"/>
              </a:lnSpc>
            </a:pPr>
            <a:r>
              <a:rPr lang="en-US" sz="2800" dirty="0" smtClean="0">
                <a:latin typeface="Times New Roman" pitchFamily="18" charset="0"/>
                <a:cs typeface="Times New Roman" pitchFamily="18" charset="0"/>
              </a:rPr>
              <a:t>Human </a:t>
            </a:r>
            <a:r>
              <a:rPr lang="en-US" sz="2800" dirty="0" smtClean="0">
                <a:latin typeface="Times New Roman" pitchFamily="18" charset="0"/>
                <a:cs typeface="Times New Roman" pitchFamily="18" charset="0"/>
              </a:rPr>
              <a:t>skin </a:t>
            </a:r>
            <a:r>
              <a:rPr lang="en-US" sz="2800" dirty="0" smtClean="0">
                <a:latin typeface="Times New Roman" pitchFamily="18" charset="0"/>
                <a:cs typeface="Times New Roman" pitchFamily="18" charset="0"/>
              </a:rPr>
              <a:t>fibroblasts are the most common cell type used to make conditioned media for human cells.</a:t>
            </a:r>
          </a:p>
          <a:p>
            <a:pPr algn="just">
              <a:lnSpc>
                <a:spcPct val="160000"/>
              </a:lnSpc>
            </a:pPr>
            <a:endParaRPr lang="en-US" sz="28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p:spPr>
        <p:txBody>
          <a:bodyPr>
            <a:noAutofit/>
          </a:bodyPr>
          <a:lstStyle/>
          <a:p>
            <a:pPr algn="just">
              <a:lnSpc>
                <a:spcPct val="150000"/>
              </a:lnSpc>
            </a:pPr>
            <a:r>
              <a:rPr lang="en-US" sz="2400" dirty="0" smtClean="0">
                <a:latin typeface="Times New Roman" pitchFamily="18" charset="0"/>
                <a:cs typeface="Times New Roman" pitchFamily="18" charset="0"/>
              </a:rPr>
              <a:t>Stem cells not growing on a feeder layer need a matrix for attachment and growth. </a:t>
            </a:r>
          </a:p>
          <a:p>
            <a:pPr algn="just">
              <a:lnSpc>
                <a:spcPct val="150000"/>
              </a:lnSpc>
            </a:pPr>
            <a:r>
              <a:rPr lang="en-US" sz="2400" dirty="0" smtClean="0">
                <a:latin typeface="Times New Roman" pitchFamily="18" charset="0"/>
                <a:cs typeface="Times New Roman" pitchFamily="18" charset="0"/>
              </a:rPr>
              <a:t>A culture matrix contains extracellular matrix (ECM) proteins and polysaccharides such as </a:t>
            </a:r>
            <a:r>
              <a:rPr lang="en-US" sz="2400" dirty="0" err="1" smtClean="0">
                <a:latin typeface="Times New Roman" pitchFamily="18" charset="0"/>
                <a:cs typeface="Times New Roman" pitchFamily="18" charset="0"/>
              </a:rPr>
              <a:t>vitronectin</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proteoglycans</a:t>
            </a:r>
            <a:r>
              <a:rPr lang="en-US" sz="2400" dirty="0" smtClean="0">
                <a:latin typeface="Times New Roman" pitchFamily="18" charset="0"/>
                <a:cs typeface="Times New Roman" pitchFamily="18" charset="0"/>
              </a:rPr>
              <a:t>. </a:t>
            </a:r>
          </a:p>
          <a:p>
            <a:pPr algn="just">
              <a:lnSpc>
                <a:spcPct val="150000"/>
              </a:lnSpc>
            </a:pPr>
            <a:r>
              <a:rPr lang="en-US" sz="2400" dirty="0" smtClean="0">
                <a:latin typeface="Times New Roman" pitchFamily="18" charset="0"/>
                <a:cs typeface="Times New Roman" pitchFamily="18" charset="0"/>
              </a:rPr>
              <a:t>There are many matrices available with varying combinations of proteins and carbohydrates. </a:t>
            </a:r>
          </a:p>
          <a:p>
            <a:pPr algn="just">
              <a:lnSpc>
                <a:spcPct val="150000"/>
              </a:lnSpc>
            </a:pPr>
            <a:r>
              <a:rPr lang="en-US" sz="2400" dirty="0" smtClean="0">
                <a:latin typeface="Times New Roman" pitchFamily="18" charset="0"/>
                <a:cs typeface="Times New Roman" pitchFamily="18" charset="0"/>
              </a:rPr>
              <a:t>Different types and sources of stems cells require different matrices, and different matrix components can either maintain pluripotency or help drive differentiation.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257800"/>
          </a:xfrm>
        </p:spPr>
        <p:txBody>
          <a:bodyPr>
            <a:noAutofit/>
          </a:bodyPr>
          <a:lstStyle/>
          <a:p>
            <a:pPr algn="just"/>
            <a:r>
              <a:rPr lang="en-US" sz="2400" dirty="0" smtClean="0">
                <a:latin typeface="Times New Roman" pitchFamily="18" charset="0"/>
                <a:cs typeface="Times New Roman" pitchFamily="18" charset="0"/>
              </a:rPr>
              <a:t>The process of cell differentiation starts with the fertilization of the female egg. </a:t>
            </a:r>
          </a:p>
          <a:p>
            <a:pPr algn="just"/>
            <a:r>
              <a:rPr lang="en-US" sz="2400" dirty="0" smtClean="0">
                <a:latin typeface="Times New Roman" pitchFamily="18" charset="0"/>
                <a:cs typeface="Times New Roman" pitchFamily="18" charset="0"/>
              </a:rPr>
              <a:t>As soon as the egg is fertilized, cell multiplication is initiated resulting in the formation of a sphere of cells known as the </a:t>
            </a:r>
            <a:r>
              <a:rPr lang="en-US" sz="2400" dirty="0" err="1" smtClean="0">
                <a:latin typeface="Times New Roman" pitchFamily="18" charset="0"/>
                <a:cs typeface="Times New Roman" pitchFamily="18" charset="0"/>
              </a:rPr>
              <a:t>blastocyst</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It is this sphere of cells that attach to the uterine wall and continues to differentiate.</a:t>
            </a:r>
          </a:p>
          <a:p>
            <a:pPr algn="just"/>
            <a:r>
              <a:rPr lang="en-US" sz="2400" dirty="0" smtClean="0">
                <a:latin typeface="Times New Roman" pitchFamily="18" charset="0"/>
                <a:cs typeface="Times New Roman" pitchFamily="18" charset="0"/>
              </a:rPr>
              <a:t>As the </a:t>
            </a:r>
            <a:r>
              <a:rPr lang="en-US" sz="2400" dirty="0" err="1" smtClean="0">
                <a:latin typeface="Times New Roman" pitchFamily="18" charset="0"/>
                <a:cs typeface="Times New Roman" pitchFamily="18" charset="0"/>
              </a:rPr>
              <a:t>blastocyst</a:t>
            </a:r>
            <a:r>
              <a:rPr lang="en-US" sz="2400" dirty="0" smtClean="0">
                <a:latin typeface="Times New Roman" pitchFamily="18" charset="0"/>
                <a:cs typeface="Times New Roman" pitchFamily="18" charset="0"/>
              </a:rPr>
              <a:t> differentiates, it divides and specializes to form a zygote that attaches to the womb for nutrients. </a:t>
            </a:r>
          </a:p>
          <a:p>
            <a:pPr algn="just"/>
            <a:r>
              <a:rPr lang="en-US" sz="2400" dirty="0" smtClean="0">
                <a:latin typeface="Times New Roman" pitchFamily="18" charset="0"/>
                <a:cs typeface="Times New Roman" pitchFamily="18" charset="0"/>
              </a:rPr>
              <a:t>As it continues to multiply and increase in size, the differentiation process results in the formation of different organs.</a:t>
            </a:r>
          </a:p>
          <a:p>
            <a:pPr algn="just"/>
            <a:r>
              <a:rPr lang="en-US" sz="2400" dirty="0" smtClean="0">
                <a:latin typeface="Times New Roman" pitchFamily="18" charset="0"/>
                <a:cs typeface="Times New Roman" pitchFamily="18" charset="0"/>
              </a:rPr>
              <a:t>During the final phase of cell differentiation, there is formation of several types of differentiated cells from one </a:t>
            </a:r>
            <a:r>
              <a:rPr lang="en-US" sz="2400" dirty="0" smtClean="0">
                <a:latin typeface="Times New Roman" pitchFamily="18" charset="0"/>
                <a:cs typeface="Times New Roman" pitchFamily="18" charset="0"/>
              </a:rPr>
              <a:t>of </a:t>
            </a:r>
            <a:r>
              <a:rPr lang="en-US" sz="2400" dirty="0" smtClean="0">
                <a:latin typeface="Times New Roman" pitchFamily="18" charset="0"/>
                <a:cs typeface="Times New Roman" pitchFamily="18" charset="0"/>
              </a:rPr>
              <a:t>the precursor or a progenitor cell. </a:t>
            </a:r>
          </a:p>
          <a:p>
            <a:pPr algn="just">
              <a:buNone/>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r>
              <a:rPr lang="en-US" b="1" dirty="0" smtClean="0"/>
              <a:t>Progenitor </a:t>
            </a:r>
            <a:r>
              <a:rPr lang="en-US" b="1" dirty="0" smtClean="0"/>
              <a:t>cell</a:t>
            </a:r>
            <a:endParaRPr lang="en-US" dirty="0"/>
          </a:p>
        </p:txBody>
      </p:sp>
      <p:sp>
        <p:nvSpPr>
          <p:cNvPr id="3" name="Content Placeholder 2"/>
          <p:cNvSpPr>
            <a:spLocks noGrp="1"/>
          </p:cNvSpPr>
          <p:nvPr>
            <p:ph idx="1"/>
          </p:nvPr>
        </p:nvSpPr>
        <p:spPr>
          <a:xfrm>
            <a:off x="304800" y="838200"/>
            <a:ext cx="4648200" cy="5791200"/>
          </a:xfrm>
        </p:spPr>
        <p:txBody>
          <a:bodyPr>
            <a:normAutofit fontScale="70000" lnSpcReduction="20000"/>
          </a:bodyPr>
          <a:lstStyle/>
          <a:p>
            <a:pPr algn="just">
              <a:lnSpc>
                <a:spcPct val="170000"/>
              </a:lnSpc>
            </a:pPr>
            <a:r>
              <a:rPr lang="en-US" dirty="0" smtClean="0">
                <a:latin typeface="Times New Roman" pitchFamily="18" charset="0"/>
                <a:cs typeface="Times New Roman" pitchFamily="18" charset="0"/>
              </a:rPr>
              <a:t>A </a:t>
            </a:r>
            <a:r>
              <a:rPr lang="en-US" b="1" dirty="0" smtClean="0">
                <a:latin typeface="Times New Roman" pitchFamily="18" charset="0"/>
                <a:cs typeface="Times New Roman" pitchFamily="18" charset="0"/>
              </a:rPr>
              <a:t>progenitor cell</a:t>
            </a:r>
            <a:r>
              <a:rPr lang="en-US" dirty="0" smtClean="0">
                <a:latin typeface="Times New Roman" pitchFamily="18" charset="0"/>
                <a:cs typeface="Times New Roman" pitchFamily="18" charset="0"/>
              </a:rPr>
              <a:t> is a biological cell </a:t>
            </a:r>
            <a:r>
              <a:rPr lang="en-US" dirty="0" smtClean="0">
                <a:latin typeface="Times New Roman" pitchFamily="18" charset="0"/>
                <a:cs typeface="Times New Roman" pitchFamily="18" charset="0"/>
              </a:rPr>
              <a:t>that has </a:t>
            </a:r>
            <a:r>
              <a:rPr lang="en-US" dirty="0" smtClean="0">
                <a:latin typeface="Times New Roman" pitchFamily="18" charset="0"/>
                <a:cs typeface="Times New Roman" pitchFamily="18" charset="0"/>
              </a:rPr>
              <a:t>a tendency to differentiate into a specific type of </a:t>
            </a:r>
            <a:r>
              <a:rPr lang="en-US" dirty="0" smtClean="0">
                <a:latin typeface="Times New Roman" pitchFamily="18" charset="0"/>
                <a:cs typeface="Times New Roman" pitchFamily="18" charset="0"/>
              </a:rPr>
              <a:t>cell and </a:t>
            </a:r>
            <a:r>
              <a:rPr lang="en-US" dirty="0" smtClean="0">
                <a:latin typeface="Times New Roman" pitchFamily="18" charset="0"/>
                <a:cs typeface="Times New Roman" pitchFamily="18" charset="0"/>
              </a:rPr>
              <a:t>is pushed to differentiate into its "target" cell. </a:t>
            </a:r>
            <a:endParaRPr lang="en-US" dirty="0" smtClean="0">
              <a:latin typeface="Times New Roman" pitchFamily="18" charset="0"/>
              <a:cs typeface="Times New Roman" pitchFamily="18" charset="0"/>
            </a:endParaRPr>
          </a:p>
          <a:p>
            <a:pPr algn="just">
              <a:lnSpc>
                <a:spcPct val="170000"/>
              </a:lnSpc>
            </a:pP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most important difference between stem cells and progenitor cells is that stem cells can replicate indefinitely, whereas progenitor cells can divide only a limited number of times.</a:t>
            </a:r>
            <a:endParaRPr lang="en-US" dirty="0">
              <a:latin typeface="Times New Roman" pitchFamily="18" charset="0"/>
              <a:cs typeface="Times New Roman" pitchFamily="18" charset="0"/>
            </a:endParaRPr>
          </a:p>
        </p:txBody>
      </p:sp>
      <p:pic>
        <p:nvPicPr>
          <p:cNvPr id="1026" name="Picture 2" descr="Image result for progenitor cells"/>
          <p:cNvPicPr>
            <a:picLocks noChangeAspect="1" noChangeArrowheads="1"/>
          </p:cNvPicPr>
          <p:nvPr/>
        </p:nvPicPr>
        <p:blipFill>
          <a:blip r:embed="rId2"/>
          <a:srcRect/>
          <a:stretch>
            <a:fillRect/>
          </a:stretch>
        </p:blipFill>
        <p:spPr bwMode="auto">
          <a:xfrm>
            <a:off x="5181600" y="1828800"/>
            <a:ext cx="3714750" cy="4038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0498" t="25000" r="44363" b="25000"/>
          <a:stretch>
            <a:fillRect/>
          </a:stretch>
        </p:blipFill>
        <p:spPr bwMode="auto">
          <a:xfrm>
            <a:off x="990600" y="0"/>
            <a:ext cx="7315200" cy="6858000"/>
          </a:xfrm>
          <a:prstGeom prst="snipRoundRect">
            <a:avLst>
              <a:gd name="adj1" fmla="val 0"/>
              <a:gd name="adj2" fmla="val 0"/>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66800" y="2971800"/>
            <a:ext cx="873125" cy="398463"/>
            <a:chOff x="4416" y="3984"/>
            <a:chExt cx="288" cy="192"/>
          </a:xfrm>
        </p:grpSpPr>
        <p:sp>
          <p:nvSpPr>
            <p:cNvPr id="25627" name="Oval 3"/>
            <p:cNvSpPr>
              <a:spLocks noChangeArrowheads="1"/>
            </p:cNvSpPr>
            <p:nvPr/>
          </p:nvSpPr>
          <p:spPr bwMode="auto">
            <a:xfrm>
              <a:off x="4416" y="3984"/>
              <a:ext cx="288" cy="192"/>
            </a:xfrm>
            <a:prstGeom prst="ellipse">
              <a:avLst/>
            </a:prstGeom>
            <a:solidFill>
              <a:schemeClr val="accent1"/>
            </a:solidFill>
            <a:ln w="9525">
              <a:solidFill>
                <a:schemeClr val="tx1"/>
              </a:solidFill>
              <a:round/>
              <a:headEnd/>
              <a:tailEnd/>
            </a:ln>
          </p:spPr>
          <p:txBody>
            <a:bodyPr wrap="none" anchor="ctr"/>
            <a:lstStyle/>
            <a:p>
              <a:endParaRPr lang="en-GB">
                <a:latin typeface="Calibri" pitchFamily="34" charset="0"/>
              </a:endParaRPr>
            </a:p>
          </p:txBody>
        </p:sp>
        <p:sp>
          <p:nvSpPr>
            <p:cNvPr id="25628" name="Oval 4"/>
            <p:cNvSpPr>
              <a:spLocks noChangeArrowheads="1"/>
            </p:cNvSpPr>
            <p:nvPr/>
          </p:nvSpPr>
          <p:spPr bwMode="auto">
            <a:xfrm>
              <a:off x="4512" y="4032"/>
              <a:ext cx="144" cy="96"/>
            </a:xfrm>
            <a:prstGeom prst="ellipse">
              <a:avLst/>
            </a:prstGeom>
            <a:solidFill>
              <a:schemeClr val="bg2"/>
            </a:solidFill>
            <a:ln w="9525">
              <a:solidFill>
                <a:schemeClr val="tx1">
                  <a:alpha val="70195"/>
                </a:schemeClr>
              </a:solidFill>
              <a:round/>
              <a:headEnd/>
              <a:tailEnd/>
            </a:ln>
          </p:spPr>
          <p:txBody>
            <a:bodyPr wrap="none" anchor="ctr"/>
            <a:lstStyle/>
            <a:p>
              <a:endParaRPr lang="en-GB">
                <a:latin typeface="Calibri" pitchFamily="34" charset="0"/>
              </a:endParaRPr>
            </a:p>
          </p:txBody>
        </p:sp>
      </p:grpSp>
      <p:sp>
        <p:nvSpPr>
          <p:cNvPr id="17413" name="Text Box 283"/>
          <p:cNvSpPr txBox="1">
            <a:spLocks noChangeArrowheads="1"/>
          </p:cNvSpPr>
          <p:nvPr/>
        </p:nvSpPr>
        <p:spPr bwMode="auto">
          <a:xfrm>
            <a:off x="590550" y="2455863"/>
            <a:ext cx="2076450" cy="400050"/>
          </a:xfrm>
          <a:prstGeom prst="rect">
            <a:avLst/>
          </a:prstGeom>
          <a:noFill/>
          <a:ln w="9525">
            <a:noFill/>
            <a:miter lim="800000"/>
            <a:headEnd/>
            <a:tailEnd/>
          </a:ln>
        </p:spPr>
        <p:txBody>
          <a:bodyPr>
            <a:spAutoFit/>
          </a:bodyPr>
          <a:lstStyle/>
          <a:p>
            <a:pPr>
              <a:defRPr/>
            </a:pPr>
            <a:r>
              <a:rPr lang="en-US" sz="2000" dirty="0">
                <a:latin typeface="Calibri" pitchFamily="34" charset="0"/>
              </a:rPr>
              <a:t>blood stem cell</a:t>
            </a:r>
          </a:p>
        </p:txBody>
      </p:sp>
      <p:sp>
        <p:nvSpPr>
          <p:cNvPr id="25608" name="Rectangle 197"/>
          <p:cNvSpPr>
            <a:spLocks noChangeArrowheads="1"/>
          </p:cNvSpPr>
          <p:nvPr/>
        </p:nvSpPr>
        <p:spPr bwMode="auto">
          <a:xfrm>
            <a:off x="6883400" y="3775075"/>
            <a:ext cx="144463" cy="82550"/>
          </a:xfrm>
          <a:prstGeom prst="rect">
            <a:avLst/>
          </a:prstGeom>
          <a:solidFill>
            <a:schemeClr val="bg1"/>
          </a:solidFill>
          <a:ln w="9525">
            <a:noFill/>
            <a:miter lim="800000"/>
            <a:headEnd/>
            <a:tailEnd/>
          </a:ln>
        </p:spPr>
        <p:txBody>
          <a:bodyPr wrap="none" anchor="ctr"/>
          <a:lstStyle/>
          <a:p>
            <a:endParaRPr lang="en-GB">
              <a:latin typeface="Calibri" pitchFamily="34" charset="0"/>
            </a:endParaRPr>
          </a:p>
        </p:txBody>
      </p:sp>
      <p:sp>
        <p:nvSpPr>
          <p:cNvPr id="25609" name="Rectangle 200"/>
          <p:cNvSpPr>
            <a:spLocks noChangeArrowheads="1"/>
          </p:cNvSpPr>
          <p:nvPr/>
        </p:nvSpPr>
        <p:spPr bwMode="auto">
          <a:xfrm flipV="1">
            <a:off x="7521575" y="3805238"/>
            <a:ext cx="404813" cy="52387"/>
          </a:xfrm>
          <a:prstGeom prst="rect">
            <a:avLst/>
          </a:prstGeom>
          <a:solidFill>
            <a:srgbClr val="FFFFFF"/>
          </a:solidFill>
          <a:ln w="9525">
            <a:noFill/>
            <a:miter lim="800000"/>
            <a:headEnd/>
            <a:tailEnd/>
          </a:ln>
        </p:spPr>
        <p:txBody>
          <a:bodyPr rot="10800000" wrap="none" anchor="ctr"/>
          <a:lstStyle/>
          <a:p>
            <a:endParaRPr lang="en-GB">
              <a:latin typeface="Calibri" pitchFamily="34" charset="0"/>
            </a:endParaRPr>
          </a:p>
        </p:txBody>
      </p:sp>
      <p:sp>
        <p:nvSpPr>
          <p:cNvPr id="25610" name="Rectangle 202"/>
          <p:cNvSpPr>
            <a:spLocks noChangeArrowheads="1"/>
          </p:cNvSpPr>
          <p:nvPr/>
        </p:nvSpPr>
        <p:spPr bwMode="auto">
          <a:xfrm>
            <a:off x="6826250" y="3392488"/>
            <a:ext cx="58738" cy="103187"/>
          </a:xfrm>
          <a:prstGeom prst="rect">
            <a:avLst/>
          </a:prstGeom>
          <a:solidFill>
            <a:srgbClr val="FFFFFF"/>
          </a:solidFill>
          <a:ln w="9525">
            <a:noFill/>
            <a:miter lim="800000"/>
            <a:headEnd/>
            <a:tailEnd/>
          </a:ln>
        </p:spPr>
        <p:txBody>
          <a:bodyPr wrap="none" anchor="ctr"/>
          <a:lstStyle/>
          <a:p>
            <a:endParaRPr lang="en-GB">
              <a:latin typeface="Calibri" pitchFamily="34" charset="0"/>
            </a:endParaRPr>
          </a:p>
        </p:txBody>
      </p:sp>
      <p:sp>
        <p:nvSpPr>
          <p:cNvPr id="25611" name="Rectangle 203"/>
          <p:cNvSpPr>
            <a:spLocks noChangeArrowheads="1"/>
          </p:cNvSpPr>
          <p:nvPr/>
        </p:nvSpPr>
        <p:spPr bwMode="auto">
          <a:xfrm>
            <a:off x="7289800" y="3392488"/>
            <a:ext cx="115888" cy="103187"/>
          </a:xfrm>
          <a:prstGeom prst="rect">
            <a:avLst/>
          </a:prstGeom>
          <a:solidFill>
            <a:srgbClr val="FFFFFF"/>
          </a:solidFill>
          <a:ln w="9525">
            <a:noFill/>
            <a:miter lim="800000"/>
            <a:headEnd/>
            <a:tailEnd/>
          </a:ln>
        </p:spPr>
        <p:txBody>
          <a:bodyPr wrap="none" anchor="ctr"/>
          <a:lstStyle/>
          <a:p>
            <a:endParaRPr lang="en-GB">
              <a:latin typeface="Calibri" pitchFamily="34" charset="0"/>
            </a:endParaRPr>
          </a:p>
        </p:txBody>
      </p:sp>
      <p:cxnSp>
        <p:nvCxnSpPr>
          <p:cNvPr id="176" name="Straight Arrow Connector 175"/>
          <p:cNvCxnSpPr/>
          <p:nvPr/>
        </p:nvCxnSpPr>
        <p:spPr bwMode="auto">
          <a:xfrm>
            <a:off x="3203575" y="2817813"/>
            <a:ext cx="2590800" cy="15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421" name="TextBox 130"/>
          <p:cNvSpPr txBox="1">
            <a:spLocks noChangeArrowheads="1"/>
          </p:cNvSpPr>
          <p:nvPr/>
        </p:nvSpPr>
        <p:spPr bwMode="auto">
          <a:xfrm>
            <a:off x="3657600" y="3048000"/>
            <a:ext cx="1685925" cy="396875"/>
          </a:xfrm>
          <a:prstGeom prst="rect">
            <a:avLst/>
          </a:prstGeom>
          <a:noFill/>
          <a:ln w="9525">
            <a:noFill/>
            <a:miter lim="800000"/>
            <a:headEnd/>
            <a:tailEnd/>
          </a:ln>
        </p:spPr>
        <p:txBody>
          <a:bodyPr wrap="none">
            <a:spAutoFit/>
          </a:bodyPr>
          <a:lstStyle/>
          <a:p>
            <a:pPr>
              <a:defRPr/>
            </a:pPr>
            <a:r>
              <a:rPr lang="en-US" sz="2000" dirty="0">
                <a:latin typeface="Calibri" pitchFamily="34" charset="0"/>
              </a:rPr>
              <a:t>differentiation</a:t>
            </a:r>
          </a:p>
        </p:txBody>
      </p:sp>
      <p:sp>
        <p:nvSpPr>
          <p:cNvPr id="17422" name="TextBox 127"/>
          <p:cNvSpPr txBox="1">
            <a:spLocks noChangeArrowheads="1"/>
          </p:cNvSpPr>
          <p:nvPr/>
        </p:nvSpPr>
        <p:spPr bwMode="auto">
          <a:xfrm>
            <a:off x="5038725" y="4073525"/>
            <a:ext cx="4114800" cy="1006475"/>
          </a:xfrm>
          <a:prstGeom prst="rect">
            <a:avLst/>
          </a:prstGeom>
          <a:noFill/>
          <a:ln w="9525">
            <a:noFill/>
            <a:miter lim="800000"/>
            <a:headEnd/>
            <a:tailEnd/>
          </a:ln>
        </p:spPr>
        <p:txBody>
          <a:bodyPr>
            <a:spAutoFit/>
          </a:bodyPr>
          <a:lstStyle/>
          <a:p>
            <a:pPr algn="ctr">
              <a:defRPr/>
            </a:pPr>
            <a:r>
              <a:rPr lang="en-US" sz="2000" dirty="0">
                <a:latin typeface="Calibri" pitchFamily="34" charset="0"/>
              </a:rPr>
              <a:t>only specialized types of blood cell:</a:t>
            </a:r>
          </a:p>
          <a:p>
            <a:pPr algn="ctr">
              <a:defRPr/>
            </a:pPr>
            <a:r>
              <a:rPr lang="en-US" sz="2000" dirty="0">
                <a:latin typeface="Calibri" pitchFamily="34" charset="0"/>
              </a:rPr>
              <a:t>red blood cells, white blood cells, platelets</a:t>
            </a:r>
          </a:p>
        </p:txBody>
      </p:sp>
      <p:pic>
        <p:nvPicPr>
          <p:cNvPr id="25615" name="Picture 224" descr="Blood cell"/>
          <p:cNvPicPr>
            <a:picLocks noChangeAspect="1" noChangeArrowheads="1"/>
          </p:cNvPicPr>
          <p:nvPr/>
        </p:nvPicPr>
        <p:blipFill>
          <a:blip r:embed="rId3"/>
          <a:srcRect/>
          <a:stretch>
            <a:fillRect/>
          </a:stretch>
        </p:blipFill>
        <p:spPr bwMode="auto">
          <a:xfrm>
            <a:off x="7118350" y="2151063"/>
            <a:ext cx="1349375" cy="771525"/>
          </a:xfrm>
          <a:prstGeom prst="rect">
            <a:avLst/>
          </a:prstGeom>
          <a:noFill/>
          <a:ln w="9525">
            <a:noFill/>
            <a:miter lim="800000"/>
            <a:headEnd/>
            <a:tailEnd/>
          </a:ln>
        </p:spPr>
      </p:pic>
      <p:grpSp>
        <p:nvGrpSpPr>
          <p:cNvPr id="3" name="Group 121"/>
          <p:cNvGrpSpPr>
            <a:grpSpLocks/>
          </p:cNvGrpSpPr>
          <p:nvPr/>
        </p:nvGrpSpPr>
        <p:grpSpPr bwMode="auto">
          <a:xfrm>
            <a:off x="6197600" y="2151063"/>
            <a:ext cx="655638" cy="609600"/>
            <a:chOff x="2862248" y="5562600"/>
            <a:chExt cx="1102267" cy="951495"/>
          </a:xfrm>
        </p:grpSpPr>
        <p:grpSp>
          <p:nvGrpSpPr>
            <p:cNvPr id="4" name="Freeform 158"/>
            <p:cNvGrpSpPr>
              <a:grpSpLocks/>
            </p:cNvGrpSpPr>
            <p:nvPr/>
          </p:nvGrpSpPr>
          <p:grpSpPr bwMode="auto">
            <a:xfrm>
              <a:off x="2845167" y="5535343"/>
              <a:ext cx="1127354" cy="999070"/>
              <a:chOff x="6187440" y="2133600"/>
              <a:chExt cx="670560" cy="640080"/>
            </a:xfrm>
          </p:grpSpPr>
          <p:pic>
            <p:nvPicPr>
              <p:cNvPr id="25625" name="Freeform 158"/>
              <p:cNvPicPr>
                <a:picLocks noChangeArrowheads="1"/>
              </p:cNvPicPr>
              <p:nvPr/>
            </p:nvPicPr>
            <p:blipFill>
              <a:blip r:embed="rId4"/>
              <a:srcRect/>
              <a:stretch>
                <a:fillRect/>
              </a:stretch>
            </p:blipFill>
            <p:spPr bwMode="auto">
              <a:xfrm>
                <a:off x="6187440" y="2133600"/>
                <a:ext cx="670560" cy="640080"/>
              </a:xfrm>
              <a:prstGeom prst="rect">
                <a:avLst/>
              </a:prstGeom>
              <a:noFill/>
              <a:ln w="9525">
                <a:noFill/>
                <a:miter lim="800000"/>
                <a:headEnd/>
                <a:tailEnd/>
              </a:ln>
            </p:spPr>
          </p:pic>
          <p:sp>
            <p:nvSpPr>
              <p:cNvPr id="25626" name="Text Box 24"/>
              <p:cNvSpPr txBox="1">
                <a:spLocks noChangeArrowheads="1"/>
              </p:cNvSpPr>
              <p:nvPr/>
            </p:nvSpPr>
            <p:spPr bwMode="auto">
              <a:xfrm>
                <a:off x="6197600" y="2151063"/>
                <a:ext cx="655638" cy="609600"/>
              </a:xfrm>
              <a:prstGeom prst="rect">
                <a:avLst/>
              </a:prstGeom>
              <a:noFill/>
              <a:ln w="9525">
                <a:noFill/>
                <a:miter lim="800000"/>
                <a:headEnd/>
                <a:tailEnd/>
              </a:ln>
            </p:spPr>
            <p:txBody>
              <a:bodyPr anchor="ctr"/>
              <a:lstStyle/>
              <a:p>
                <a:pPr algn="ctr"/>
                <a:endParaRPr lang="en-GB"/>
              </a:p>
            </p:txBody>
          </p:sp>
        </p:grpSp>
        <p:sp>
          <p:nvSpPr>
            <p:cNvPr id="160" name="Oval 159"/>
            <p:cNvSpPr>
              <a:spLocks noChangeArrowheads="1"/>
            </p:cNvSpPr>
            <p:nvPr/>
          </p:nvSpPr>
          <p:spPr bwMode="auto">
            <a:xfrm>
              <a:off x="3307959" y="5904544"/>
              <a:ext cx="184155" cy="227962"/>
            </a:xfrm>
            <a:prstGeom prst="ellipse">
              <a:avLst/>
            </a:prstGeom>
            <a:solidFill>
              <a:srgbClr val="404040"/>
            </a:solidFill>
            <a:ln w="9525">
              <a:solidFill>
                <a:srgbClr val="40404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latin typeface="+mn-lt"/>
              </a:endParaRPr>
            </a:p>
          </p:txBody>
        </p:sp>
      </p:grpSp>
      <p:grpSp>
        <p:nvGrpSpPr>
          <p:cNvPr id="5" name="Group 2"/>
          <p:cNvGrpSpPr>
            <a:grpSpLocks/>
          </p:cNvGrpSpPr>
          <p:nvPr/>
        </p:nvGrpSpPr>
        <p:grpSpPr bwMode="auto">
          <a:xfrm>
            <a:off x="6215063" y="3094038"/>
            <a:ext cx="668337" cy="596900"/>
            <a:chOff x="4416" y="3984"/>
            <a:chExt cx="288" cy="192"/>
          </a:xfrm>
        </p:grpSpPr>
        <p:sp>
          <p:nvSpPr>
            <p:cNvPr id="25621" name="Oval 3"/>
            <p:cNvSpPr>
              <a:spLocks noChangeArrowheads="1"/>
            </p:cNvSpPr>
            <p:nvPr/>
          </p:nvSpPr>
          <p:spPr bwMode="auto">
            <a:xfrm>
              <a:off x="4416" y="3984"/>
              <a:ext cx="288" cy="192"/>
            </a:xfrm>
            <a:prstGeom prst="ellipse">
              <a:avLst/>
            </a:prstGeom>
            <a:solidFill>
              <a:srgbClr val="FFCC00"/>
            </a:solidFill>
            <a:ln w="9525">
              <a:solidFill>
                <a:schemeClr val="tx1"/>
              </a:solidFill>
              <a:round/>
              <a:headEnd/>
              <a:tailEnd/>
            </a:ln>
          </p:spPr>
          <p:txBody>
            <a:bodyPr wrap="none" anchor="ctr"/>
            <a:lstStyle/>
            <a:p>
              <a:endParaRPr lang="en-GB">
                <a:latin typeface="Calibri" pitchFamily="34" charset="0"/>
              </a:endParaRPr>
            </a:p>
          </p:txBody>
        </p:sp>
        <p:sp>
          <p:nvSpPr>
            <p:cNvPr id="25622" name="Oval 4"/>
            <p:cNvSpPr>
              <a:spLocks noChangeArrowheads="1"/>
            </p:cNvSpPr>
            <p:nvPr/>
          </p:nvSpPr>
          <p:spPr bwMode="auto">
            <a:xfrm>
              <a:off x="4512" y="4032"/>
              <a:ext cx="144" cy="96"/>
            </a:xfrm>
            <a:prstGeom prst="ellipse">
              <a:avLst/>
            </a:prstGeom>
            <a:solidFill>
              <a:schemeClr val="bg2"/>
            </a:solidFill>
            <a:ln w="9525">
              <a:solidFill>
                <a:schemeClr val="tx1">
                  <a:alpha val="70195"/>
                </a:schemeClr>
              </a:solidFill>
              <a:round/>
              <a:headEnd/>
              <a:tailEnd/>
            </a:ln>
          </p:spPr>
          <p:txBody>
            <a:bodyPr wrap="none" anchor="ctr"/>
            <a:lstStyle/>
            <a:p>
              <a:endParaRPr lang="en-GB">
                <a:latin typeface="Calibri" pitchFamily="34" charset="0"/>
              </a:endParaRPr>
            </a:p>
          </p:txBody>
        </p:sp>
      </p:grpSp>
      <p:grpSp>
        <p:nvGrpSpPr>
          <p:cNvPr id="6" name="Group 120"/>
          <p:cNvGrpSpPr>
            <a:grpSpLocks/>
          </p:cNvGrpSpPr>
          <p:nvPr/>
        </p:nvGrpSpPr>
        <p:grpSpPr bwMode="auto">
          <a:xfrm>
            <a:off x="7248525" y="3124200"/>
            <a:ext cx="544513" cy="741363"/>
            <a:chOff x="4478026" y="4811050"/>
            <a:chExt cx="1123950" cy="1408112"/>
          </a:xfrm>
        </p:grpSpPr>
        <p:sp>
          <p:nvSpPr>
            <p:cNvPr id="157" name="Freeform 156"/>
            <p:cNvSpPr/>
            <p:nvPr/>
          </p:nvSpPr>
          <p:spPr>
            <a:xfrm>
              <a:off x="4478026" y="4811050"/>
              <a:ext cx="1123950" cy="1408112"/>
            </a:xfrm>
            <a:custGeom>
              <a:avLst/>
              <a:gdLst>
                <a:gd name="connsiteX0" fmla="*/ 213748 w 1123223"/>
                <a:gd name="connsiteY0" fmla="*/ 463173 h 1408382"/>
                <a:gd name="connsiteX1" fmla="*/ 402349 w 1123223"/>
                <a:gd name="connsiteY1" fmla="*/ 488323 h 1408382"/>
                <a:gd name="connsiteX2" fmla="*/ 653816 w 1123223"/>
                <a:gd name="connsiteY2" fmla="*/ 375150 h 1408382"/>
                <a:gd name="connsiteX3" fmla="*/ 691537 w 1123223"/>
                <a:gd name="connsiteY3" fmla="*/ 123653 h 1408382"/>
                <a:gd name="connsiteX4" fmla="*/ 905284 w 1123223"/>
                <a:gd name="connsiteY4" fmla="*/ 35629 h 1408382"/>
                <a:gd name="connsiteX5" fmla="*/ 1119032 w 1123223"/>
                <a:gd name="connsiteY5" fmla="*/ 337425 h 1408382"/>
                <a:gd name="connsiteX6" fmla="*/ 880138 w 1123223"/>
                <a:gd name="connsiteY6" fmla="*/ 815269 h 1408382"/>
                <a:gd name="connsiteX7" fmla="*/ 754404 w 1123223"/>
                <a:gd name="connsiteY7" fmla="*/ 890718 h 1408382"/>
                <a:gd name="connsiteX8" fmla="*/ 880138 w 1123223"/>
                <a:gd name="connsiteY8" fmla="*/ 1066765 h 1408382"/>
                <a:gd name="connsiteX9" fmla="*/ 792124 w 1123223"/>
                <a:gd name="connsiteY9" fmla="*/ 1192514 h 1408382"/>
                <a:gd name="connsiteX10" fmla="*/ 766977 w 1123223"/>
                <a:gd name="connsiteY10" fmla="*/ 1230238 h 1408382"/>
                <a:gd name="connsiteX11" fmla="*/ 779550 w 1123223"/>
                <a:gd name="connsiteY11" fmla="*/ 1393711 h 1408382"/>
                <a:gd name="connsiteX12" fmla="*/ 490362 w 1123223"/>
                <a:gd name="connsiteY12" fmla="*/ 1318262 h 1408382"/>
                <a:gd name="connsiteX13" fmla="*/ 452642 w 1123223"/>
                <a:gd name="connsiteY13" fmla="*/ 1129640 h 1408382"/>
                <a:gd name="connsiteX14" fmla="*/ 201174 w 1123223"/>
                <a:gd name="connsiteY14" fmla="*/ 1217663 h 1408382"/>
                <a:gd name="connsiteX15" fmla="*/ 100587 w 1123223"/>
                <a:gd name="connsiteY15" fmla="*/ 1217663 h 1408382"/>
                <a:gd name="connsiteX16" fmla="*/ 12573 w 1123223"/>
                <a:gd name="connsiteY16" fmla="*/ 815269 h 1408382"/>
                <a:gd name="connsiteX17" fmla="*/ 213748 w 1123223"/>
                <a:gd name="connsiteY17" fmla="*/ 463173 h 140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3223" h="1408382">
                  <a:moveTo>
                    <a:pt x="213748" y="463173"/>
                  </a:moveTo>
                  <a:cubicBezTo>
                    <a:pt x="278711" y="408682"/>
                    <a:pt x="329004" y="502993"/>
                    <a:pt x="402349" y="488323"/>
                  </a:cubicBezTo>
                  <a:cubicBezTo>
                    <a:pt x="475694" y="473653"/>
                    <a:pt x="605618" y="435928"/>
                    <a:pt x="653816" y="375150"/>
                  </a:cubicBezTo>
                  <a:cubicBezTo>
                    <a:pt x="702014" y="314372"/>
                    <a:pt x="649626" y="180240"/>
                    <a:pt x="691537" y="123653"/>
                  </a:cubicBezTo>
                  <a:cubicBezTo>
                    <a:pt x="733448" y="67066"/>
                    <a:pt x="834035" y="0"/>
                    <a:pt x="905284" y="35629"/>
                  </a:cubicBezTo>
                  <a:cubicBezTo>
                    <a:pt x="976533" y="71258"/>
                    <a:pt x="1123223" y="207485"/>
                    <a:pt x="1119032" y="337425"/>
                  </a:cubicBezTo>
                  <a:cubicBezTo>
                    <a:pt x="1114841" y="467365"/>
                    <a:pt x="940909" y="723054"/>
                    <a:pt x="880138" y="815269"/>
                  </a:cubicBezTo>
                  <a:cubicBezTo>
                    <a:pt x="819367" y="907484"/>
                    <a:pt x="754404" y="848802"/>
                    <a:pt x="754404" y="890718"/>
                  </a:cubicBezTo>
                  <a:cubicBezTo>
                    <a:pt x="754404" y="932634"/>
                    <a:pt x="873851" y="1016466"/>
                    <a:pt x="880138" y="1066765"/>
                  </a:cubicBezTo>
                  <a:cubicBezTo>
                    <a:pt x="886425" y="1117064"/>
                    <a:pt x="810984" y="1165268"/>
                    <a:pt x="792124" y="1192514"/>
                  </a:cubicBezTo>
                  <a:cubicBezTo>
                    <a:pt x="773264" y="1219760"/>
                    <a:pt x="769073" y="1196705"/>
                    <a:pt x="766977" y="1230238"/>
                  </a:cubicBezTo>
                  <a:cubicBezTo>
                    <a:pt x="764881" y="1263771"/>
                    <a:pt x="825652" y="1379040"/>
                    <a:pt x="779550" y="1393711"/>
                  </a:cubicBezTo>
                  <a:cubicBezTo>
                    <a:pt x="733448" y="1408382"/>
                    <a:pt x="544847" y="1362274"/>
                    <a:pt x="490362" y="1318262"/>
                  </a:cubicBezTo>
                  <a:cubicBezTo>
                    <a:pt x="435877" y="1274250"/>
                    <a:pt x="500840" y="1146406"/>
                    <a:pt x="452642" y="1129640"/>
                  </a:cubicBezTo>
                  <a:cubicBezTo>
                    <a:pt x="404444" y="1112874"/>
                    <a:pt x="259850" y="1202993"/>
                    <a:pt x="201174" y="1217663"/>
                  </a:cubicBezTo>
                  <a:cubicBezTo>
                    <a:pt x="142498" y="1232333"/>
                    <a:pt x="132021" y="1284729"/>
                    <a:pt x="100587" y="1217663"/>
                  </a:cubicBezTo>
                  <a:cubicBezTo>
                    <a:pt x="69154" y="1150597"/>
                    <a:pt x="0" y="941017"/>
                    <a:pt x="12573" y="815269"/>
                  </a:cubicBezTo>
                  <a:cubicBezTo>
                    <a:pt x="25147" y="689521"/>
                    <a:pt x="148785" y="517664"/>
                    <a:pt x="213748" y="463173"/>
                  </a:cubicBezTo>
                  <a:close/>
                </a:path>
              </a:pathLst>
            </a:custGeom>
            <a:gradFill flip="none" rotWithShape="1">
              <a:gsLst>
                <a:gs pos="0">
                  <a:schemeClr val="tx1">
                    <a:lumMod val="65000"/>
                    <a:lumOff val="35000"/>
                  </a:schemeClr>
                </a:gs>
                <a:gs pos="100000">
                  <a:srgbClr val="FFFFFF"/>
                </a:gs>
              </a:gsLst>
              <a:path path="rect">
                <a:fillToRect l="100000" t="100000"/>
              </a:path>
              <a:tileRect r="-100000" b="-100000"/>
            </a:gradFill>
            <a:ln w="222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58" name="Oval 157"/>
            <p:cNvSpPr>
              <a:spLocks noChangeArrowheads="1"/>
            </p:cNvSpPr>
            <p:nvPr/>
          </p:nvSpPr>
          <p:spPr bwMode="auto">
            <a:xfrm>
              <a:off x="4881076" y="5477416"/>
              <a:ext cx="281806" cy="229157"/>
            </a:xfrm>
            <a:prstGeom prst="ellipse">
              <a:avLst/>
            </a:prstGeom>
            <a:solidFill>
              <a:schemeClr val="tx1"/>
            </a:solidFill>
            <a:ln w="9525">
              <a:solidFill>
                <a:schemeClr val="tx1"/>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latin typeface="+mn-lt"/>
              </a:endParaRPr>
            </a:p>
          </p:txBody>
        </p:sp>
      </p:grpSp>
      <p:cxnSp>
        <p:nvCxnSpPr>
          <p:cNvPr id="26" name="Straight Arrow Connector 25"/>
          <p:cNvCxnSpPr/>
          <p:nvPr/>
        </p:nvCxnSpPr>
        <p:spPr>
          <a:xfrm>
            <a:off x="2286000" y="3200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4824" y="512064"/>
            <a:ext cx="8105776" cy="914400"/>
          </a:xfrm>
        </p:spPr>
        <p:txBody>
          <a:bodyPr>
            <a:normAutofit fontScale="90000"/>
          </a:bodyPr>
          <a:lstStyle/>
          <a:p>
            <a:r>
              <a:rPr lang="en-US" dirty="0" smtClean="0"/>
              <a:t>Distinguishing Features of Progenitor Cells and Stem Cells.</a:t>
            </a:r>
            <a:endParaRPr lang="en-US" dirty="0"/>
          </a:p>
        </p:txBody>
      </p:sp>
      <p:sp>
        <p:nvSpPr>
          <p:cNvPr id="5" name="Text Placeholder 4"/>
          <p:cNvSpPr>
            <a:spLocks noGrp="1"/>
          </p:cNvSpPr>
          <p:nvPr>
            <p:ph type="body" idx="1"/>
          </p:nvPr>
        </p:nvSpPr>
        <p:spPr/>
        <p:txBody>
          <a:bodyPr/>
          <a:lstStyle/>
          <a:p>
            <a:r>
              <a:rPr lang="en-US" dirty="0" smtClean="0"/>
              <a:t>Stem cells</a:t>
            </a:r>
            <a:endParaRPr lang="en-US" dirty="0"/>
          </a:p>
        </p:txBody>
      </p:sp>
      <p:sp>
        <p:nvSpPr>
          <p:cNvPr id="6" name="Content Placeholder 5"/>
          <p:cNvSpPr>
            <a:spLocks noGrp="1"/>
          </p:cNvSpPr>
          <p:nvPr>
            <p:ph sz="half" idx="2"/>
          </p:nvPr>
        </p:nvSpPr>
        <p:spPr/>
        <p:txBody>
          <a:bodyPr>
            <a:normAutofit fontScale="92500"/>
          </a:bodyPr>
          <a:lstStyle/>
          <a:p>
            <a:pPr algn="just"/>
            <a:r>
              <a:rPr lang="en-US" dirty="0" smtClean="0">
                <a:latin typeface="Times New Roman" pitchFamily="18" charset="0"/>
                <a:cs typeface="Times New Roman" pitchFamily="18" charset="0"/>
              </a:rPr>
              <a:t>A stem cell is an unspecialized cell that develops into a variety of specialized cell types. </a:t>
            </a:r>
          </a:p>
          <a:p>
            <a:pPr algn="just"/>
            <a:r>
              <a:rPr lang="en-US" dirty="0" smtClean="0">
                <a:latin typeface="Times New Roman" pitchFamily="18" charset="0"/>
                <a:cs typeface="Times New Roman" pitchFamily="18" charset="0"/>
              </a:rPr>
              <a:t>A stem cell divides and gives rise to one additional stem cell and a specialized cell. </a:t>
            </a:r>
          </a:p>
          <a:p>
            <a:pPr algn="just"/>
            <a:r>
              <a:rPr lang="en-US" dirty="0" smtClean="0">
                <a:latin typeface="Times New Roman" pitchFamily="18" charset="0"/>
                <a:cs typeface="Times New Roman" pitchFamily="18" charset="0"/>
              </a:rPr>
              <a:t>Example: a hematopoietic stem cell produce a second generation stem cell and a </a:t>
            </a:r>
            <a:r>
              <a:rPr lang="en-US" dirty="0" smtClean="0">
                <a:latin typeface="Times New Roman" pitchFamily="18" charset="0"/>
                <a:cs typeface="Times New Roman" pitchFamily="18" charset="0"/>
              </a:rPr>
              <a:t>RBC</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7" name="Text Placeholder 6"/>
          <p:cNvSpPr>
            <a:spLocks noGrp="1"/>
          </p:cNvSpPr>
          <p:nvPr>
            <p:ph type="body" sz="quarter" idx="3"/>
          </p:nvPr>
        </p:nvSpPr>
        <p:spPr/>
        <p:txBody>
          <a:bodyPr/>
          <a:lstStyle/>
          <a:p>
            <a:r>
              <a:rPr lang="en-US" dirty="0" smtClean="0"/>
              <a:t>A progenitor cell</a:t>
            </a:r>
            <a:endParaRPr lang="en-US" dirty="0"/>
          </a:p>
        </p:txBody>
      </p:sp>
      <p:sp>
        <p:nvSpPr>
          <p:cNvPr id="8" name="Content Placeholder 7"/>
          <p:cNvSpPr>
            <a:spLocks noGrp="1"/>
          </p:cNvSpPr>
          <p:nvPr>
            <p:ph sz="quarter" idx="4"/>
          </p:nvPr>
        </p:nvSpPr>
        <p:spPr/>
        <p:txBody>
          <a:bodyPr>
            <a:normAutofit/>
          </a:bodyPr>
          <a:lstStyle/>
          <a:p>
            <a:pPr algn="just"/>
            <a:r>
              <a:rPr lang="en-US" dirty="0" smtClean="0">
                <a:latin typeface="Times New Roman" pitchFamily="18" charset="0"/>
                <a:cs typeface="Times New Roman" pitchFamily="18" charset="0"/>
              </a:rPr>
              <a:t>A progenitor cell is unspecialized that is capable of undergoing cell division and yielding two specialized cells. </a:t>
            </a:r>
          </a:p>
          <a:p>
            <a:pPr algn="just"/>
            <a:r>
              <a:rPr lang="en-US" dirty="0" smtClean="0">
                <a:latin typeface="Times New Roman" pitchFamily="18" charset="0"/>
                <a:cs typeface="Times New Roman" pitchFamily="18" charset="0"/>
              </a:rPr>
              <a:t>Example: a </a:t>
            </a:r>
            <a:r>
              <a:rPr lang="en-US" dirty="0" smtClean="0">
                <a:latin typeface="Times New Roman" pitchFamily="18" charset="0"/>
                <a:cs typeface="Times New Roman" pitchFamily="18" charset="0"/>
              </a:rPr>
              <a:t>progenitor </a:t>
            </a:r>
            <a:r>
              <a:rPr lang="en-US" dirty="0" smtClean="0">
                <a:latin typeface="Times New Roman" pitchFamily="18" charset="0"/>
                <a:cs typeface="Times New Roman" pitchFamily="18" charset="0"/>
              </a:rPr>
              <a:t>cell undergoing cell division to yield two specialized cells (a </a:t>
            </a:r>
            <a:r>
              <a:rPr lang="en-US" dirty="0" err="1" smtClean="0">
                <a:latin typeface="Times New Roman" pitchFamily="18" charset="0"/>
                <a:cs typeface="Times New Roman" pitchFamily="18" charset="0"/>
              </a:rPr>
              <a:t>neutrophil</a:t>
            </a:r>
            <a:r>
              <a:rPr lang="en-US" dirty="0" smtClean="0">
                <a:latin typeface="Times New Roman" pitchFamily="18" charset="0"/>
                <a:cs typeface="Times New Roman" pitchFamily="18" charset="0"/>
              </a:rPr>
              <a:t> and a red blood cell).</a:t>
            </a:r>
          </a:p>
          <a:p>
            <a:pPr algn="just"/>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0"/>
            <a:ext cx="8229600" cy="1139825"/>
          </a:xfrm>
        </p:spPr>
        <p:txBody>
          <a:bodyPr/>
          <a:lstStyle/>
          <a:p>
            <a:endParaRPr lang="en-US"/>
          </a:p>
        </p:txBody>
      </p:sp>
      <p:sp>
        <p:nvSpPr>
          <p:cNvPr id="18435" name="Rectangle 3"/>
          <p:cNvSpPr>
            <a:spLocks noGrp="1" noChangeArrowheads="1"/>
          </p:cNvSpPr>
          <p:nvPr>
            <p:ph type="body" idx="1"/>
          </p:nvPr>
        </p:nvSpPr>
        <p:spPr>
          <a:xfrm>
            <a:off x="468313" y="1341438"/>
            <a:ext cx="8229600" cy="5183187"/>
          </a:xfrm>
        </p:spPr>
        <p:txBody>
          <a:bodyPr>
            <a:normAutofit/>
          </a:bodyPr>
          <a:lstStyle/>
          <a:p>
            <a:pPr algn="just">
              <a:lnSpc>
                <a:spcPct val="150000"/>
              </a:lnSpc>
            </a:pPr>
            <a:r>
              <a:rPr lang="en-US" sz="2400" dirty="0" smtClean="0">
                <a:latin typeface="Times New Roman" pitchFamily="18" charset="0"/>
                <a:cs typeface="Times New Roman" pitchFamily="18" charset="0"/>
              </a:rPr>
              <a:t>Adult </a:t>
            </a:r>
            <a:r>
              <a:rPr lang="en-US" sz="2400" dirty="0">
                <a:latin typeface="Times New Roman" pitchFamily="18" charset="0"/>
                <a:cs typeface="Times New Roman" pitchFamily="18" charset="0"/>
              </a:rPr>
              <a:t>stem cells may exhibit two types of differentiation pathways; </a:t>
            </a:r>
            <a:endParaRPr lang="en-US" sz="2400" b="1" dirty="0">
              <a:latin typeface="Times New Roman" pitchFamily="18" charset="0"/>
              <a:cs typeface="Times New Roman" pitchFamily="18" charset="0"/>
            </a:endParaRPr>
          </a:p>
          <a:p>
            <a:pPr lvl="1" algn="just">
              <a:lnSpc>
                <a:spcPct val="150000"/>
              </a:lnSpc>
            </a:pPr>
            <a:r>
              <a:rPr lang="en-US" sz="2400" b="1" dirty="0">
                <a:solidFill>
                  <a:srgbClr val="FFFF00"/>
                </a:solidFill>
                <a:latin typeface="Times New Roman" pitchFamily="18" charset="0"/>
                <a:cs typeface="Times New Roman" pitchFamily="18" charset="0"/>
              </a:rPr>
              <a:t>Normal differentiation</a:t>
            </a:r>
            <a:r>
              <a:rPr lang="en-US" sz="2400" dirty="0">
                <a:latin typeface="Times New Roman" pitchFamily="18" charset="0"/>
                <a:cs typeface="Times New Roman" pitchFamily="18" charset="0"/>
              </a:rPr>
              <a:t>; to form specialized cell types of the tissue in which they reside.</a:t>
            </a:r>
            <a:endParaRPr lang="en-US" sz="2400" b="1" dirty="0">
              <a:latin typeface="Times New Roman" pitchFamily="18" charset="0"/>
              <a:cs typeface="Times New Roman" pitchFamily="18" charset="0"/>
            </a:endParaRPr>
          </a:p>
          <a:p>
            <a:pPr lvl="1" algn="just">
              <a:lnSpc>
                <a:spcPct val="150000"/>
              </a:lnSpc>
            </a:pPr>
            <a:r>
              <a:rPr lang="en-US" sz="2400" b="1" dirty="0" err="1">
                <a:solidFill>
                  <a:srgbClr val="FFFF00"/>
                </a:solidFill>
                <a:latin typeface="Times New Roman" pitchFamily="18" charset="0"/>
                <a:cs typeface="Times New Roman" pitchFamily="18" charset="0"/>
              </a:rPr>
              <a:t>Transdifferentiation</a:t>
            </a:r>
            <a:r>
              <a:rPr lang="en-US" sz="2400" dirty="0">
                <a:latin typeface="Times New Roman" pitchFamily="18" charset="0"/>
                <a:cs typeface="Times New Roman" pitchFamily="18" charset="0"/>
              </a:rPr>
              <a:t> or </a:t>
            </a:r>
            <a:r>
              <a:rPr lang="en-US" sz="2400" b="1" dirty="0">
                <a:solidFill>
                  <a:srgbClr val="FFFF00"/>
                </a:solidFill>
                <a:latin typeface="Times New Roman" pitchFamily="18" charset="0"/>
                <a:cs typeface="Times New Roman" pitchFamily="18" charset="0"/>
              </a:rPr>
              <a:t>plasticity</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cells may also exhibit the ability to form specialized cell types of tissues </a:t>
            </a:r>
            <a:r>
              <a:rPr lang="en-US" sz="2400" u="sng" dirty="0">
                <a:latin typeface="Times New Roman" pitchFamily="18" charset="0"/>
                <a:cs typeface="Times New Roman" pitchFamily="18" charset="0"/>
              </a:rPr>
              <a:t>other than</a:t>
            </a:r>
            <a:r>
              <a:rPr lang="en-US" sz="2400" dirty="0">
                <a:latin typeface="Times New Roman" pitchFamily="18" charset="0"/>
                <a:cs typeface="Times New Roman" pitchFamily="18" charset="0"/>
              </a:rPr>
              <a:t> the place where they reside.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110</TotalTime>
  <Words>2014</Words>
  <Application>Microsoft Office PowerPoint</Application>
  <PresentationFormat>On-screen Show (4:3)</PresentationFormat>
  <Paragraphs>176</Paragraphs>
  <Slides>37</Slides>
  <Notes>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Metro</vt:lpstr>
      <vt:lpstr>Slide 1</vt:lpstr>
      <vt:lpstr>Differentiation</vt:lpstr>
      <vt:lpstr>Slide 3</vt:lpstr>
      <vt:lpstr>Slide 4</vt:lpstr>
      <vt:lpstr>Progenitor cell</vt:lpstr>
      <vt:lpstr>Slide 6</vt:lpstr>
      <vt:lpstr>Slide 7</vt:lpstr>
      <vt:lpstr>Distinguishing Features of Progenitor Cells and Stem Cells.</vt:lpstr>
      <vt:lpstr>Slide 9</vt:lpstr>
      <vt:lpstr>Normal Differentiation</vt:lpstr>
      <vt:lpstr>Slide 11</vt:lpstr>
      <vt:lpstr>Slide 12</vt:lpstr>
      <vt:lpstr>Trans-differentiation or plasticity of adult stem cells</vt:lpstr>
      <vt:lpstr>Slide 14</vt:lpstr>
      <vt:lpstr>How are embryonic stem cells  harvested?</vt:lpstr>
      <vt:lpstr>Stages of Embryogenesis</vt:lpstr>
      <vt:lpstr>Slide 17</vt:lpstr>
      <vt:lpstr>Human Embryonic Stem Cells</vt:lpstr>
      <vt:lpstr>Human Embryonic Stem Cells</vt:lpstr>
      <vt:lpstr>Growth factors</vt:lpstr>
      <vt:lpstr>Slide 21</vt:lpstr>
      <vt:lpstr>Isolation of adult stem cells</vt:lpstr>
      <vt:lpstr>From the body itself </vt:lpstr>
      <vt:lpstr>From amniotic fluid</vt:lpstr>
      <vt:lpstr>Cord Blood</vt:lpstr>
      <vt:lpstr>Collecting cord blood stem cells</vt:lpstr>
      <vt:lpstr>Umbilical cord stem cells</vt:lpstr>
      <vt:lpstr>Culturing of Stem cells</vt:lpstr>
      <vt:lpstr>Cell Culture Techniques for ESC</vt:lpstr>
      <vt:lpstr>Slide 30</vt:lpstr>
      <vt:lpstr>Feeder Cell Layers </vt:lpstr>
      <vt:lpstr>Methodology</vt:lpstr>
      <vt:lpstr>Slide 33</vt:lpstr>
      <vt:lpstr>Feeder-free culture</vt:lpstr>
      <vt:lpstr>Defined medium</vt:lpstr>
      <vt:lpstr>Conditioned medium</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are embryonic stem cells  harvested?</dc:title>
  <dc:creator>DELL</dc:creator>
  <cp:lastModifiedBy>DELL</cp:lastModifiedBy>
  <cp:revision>20</cp:revision>
  <dcterms:created xsi:type="dcterms:W3CDTF">2006-08-16T00:00:00Z</dcterms:created>
  <dcterms:modified xsi:type="dcterms:W3CDTF">2018-07-03T06:01:41Z</dcterms:modified>
</cp:coreProperties>
</file>